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Considerations for ASC 606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 algn="l">
              <a:defRPr sz="1200" b="1"/>
            </a:pPr>
            <a:r>
              <a:t>Impact on Business Practices</a:t>
            </a:r>
          </a:p>
          <a:p>
            <a:pPr lvl="1" algn="l">
              <a:defRPr sz="1200" b="0"/>
            </a:pPr>
            <a:r>
              <a:t>- Sales and contract negotiation</a:t>
            </a:r>
          </a:p>
          <a:p>
            <a:pPr lvl="1" algn="l">
              <a:defRPr sz="1200" b="0"/>
            </a:pPr>
            <a:r>
              <a:t>- Customer incentives evaluation</a:t>
            </a:r>
          </a:p>
          <a:p>
            <a:pPr algn="l">
              <a:defRPr sz="1200" b="1"/>
            </a:pPr>
            <a:r>
              <a:t>System and Process Changes</a:t>
            </a:r>
          </a:p>
          <a:p>
            <a:pPr lvl="1" algn="l">
              <a:defRPr sz="1200" b="0"/>
            </a:pPr>
            <a:r>
              <a:t>- Update accounting systems</a:t>
            </a:r>
          </a:p>
          <a:p>
            <a:pPr lvl="1" algn="l">
              <a:defRPr sz="1200" b="0"/>
            </a:pPr>
            <a:r>
              <a:t>- Strengthen internal controls</a:t>
            </a:r>
          </a:p>
          <a:p>
            <a:pPr algn="l">
              <a:defRPr sz="1200" b="1"/>
            </a:pPr>
            <a:r>
              <a:t>Financial Reporting and Disclosures</a:t>
            </a:r>
          </a:p>
          <a:p>
            <a:pPr lvl="1" algn="l">
              <a:defRPr sz="1200" b="0"/>
            </a:pPr>
            <a:r>
              <a:t>- Increased transparency</a:t>
            </a:r>
          </a:p>
          <a:p>
            <a:pPr lvl="1" algn="l">
              <a:defRPr sz="1200" b="0"/>
            </a:pPr>
            <a:r>
              <a:t>- Quarterly reviews</a:t>
            </a:r>
          </a:p>
          <a:p>
            <a:pPr algn="l">
              <a:defRPr sz="1200" b="1"/>
            </a:pPr>
            <a:r>
              <a:t>Training and Education</a:t>
            </a:r>
          </a:p>
          <a:p>
            <a:pPr lvl="1" algn="l">
              <a:defRPr sz="1200" b="0"/>
            </a:pPr>
            <a:r>
              <a:t>- Staff training</a:t>
            </a:r>
          </a:p>
          <a:p>
            <a:pPr lvl="1" algn="l">
              <a:defRPr sz="1200" b="0"/>
            </a:pPr>
            <a:r>
              <a:t>- Stakeholder communication</a:t>
            </a:r>
          </a:p>
          <a:p>
            <a:pPr lvl="1" algn="l">
              <a:defRPr sz="1200" b="0"/>
            </a:pPr>
            <a:r>
              <a:t>Industry-Specific Considerations</a:t>
            </a:r>
          </a:p>
          <a:p>
            <a:pPr lvl="1" algn="l">
              <a:defRPr sz="1200" b="0"/>
            </a:pPr>
            <a:r>
              <a:t>- Retail industry specifics</a:t>
            </a:r>
          </a:p>
          <a:p>
            <a:pPr lvl="1" algn="l">
              <a:defRPr sz="1200" b="0"/>
            </a:pPr>
            <a:r>
              <a:t>- Define performance obligations</a:t>
            </a:r>
          </a:p>
          <a:p>
            <a:pPr algn="l">
              <a:defRPr sz="1200" b="1"/>
            </a:pPr>
            <a:r>
              <a:t>Future Changes and Adaptations</a:t>
            </a:r>
          </a:p>
          <a:p>
            <a:pPr lvl="1" algn="l">
              <a:defRPr sz="1200" b="0"/>
            </a:pPr>
            <a:r>
              <a:t>- Stay informed on updates</a:t>
            </a:r>
          </a:p>
          <a:p>
            <a:pPr lvl="1" algn="l">
              <a:defRPr sz="1200" b="0"/>
            </a:pPr>
            <a:r>
              <a:t>- Adapt processes continuously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D141F752BA4DAD558B5064D5BFD8" ma:contentTypeVersion="13" ma:contentTypeDescription="Create a new document." ma:contentTypeScope="" ma:versionID="bda12947e7739ca6c8f27ba24f387d65">
  <xsd:schema xmlns:xsd="http://www.w3.org/2001/XMLSchema" xmlns:xs="http://www.w3.org/2001/XMLSchema" xmlns:p="http://schemas.microsoft.com/office/2006/metadata/properties" xmlns:ns2="adc83368-7cc5-421a-87e4-5ffef4a3dedc" xmlns:ns3="29c81aae-4b78-47fe-9fb0-2a0d0c6d7f8d" targetNamespace="http://schemas.microsoft.com/office/2006/metadata/properties" ma:root="true" ma:fieldsID="b0d77eeed5852c3a2fa400371adc51dc" ns2:_="" ns3:_="">
    <xsd:import namespace="adc83368-7cc5-421a-87e4-5ffef4a3dedc"/>
    <xsd:import namespace="29c81aae-4b78-47fe-9fb0-2a0d0c6d7f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83368-7cc5-421a-87e4-5ffef4a3de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7304d38-d8b6-4251-bbc3-72d046835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81aae-4b78-47fe-9fb0-2a0d0c6d7f8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bb2df1e-649a-4fda-b2a2-bef7ccd4e93e}" ma:internalName="TaxCatchAll" ma:showField="CatchAllData" ma:web="29c81aae-4b78-47fe-9fb0-2a0d0c6d7f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c83368-7cc5-421a-87e4-5ffef4a3dedc">
      <Terms xmlns="http://schemas.microsoft.com/office/infopath/2007/PartnerControls"/>
    </lcf76f155ced4ddcb4097134ff3c332f>
    <TaxCatchAll xmlns="29c81aae-4b78-47fe-9fb0-2a0d0c6d7f8d" xsi:nil="true"/>
  </documentManagement>
</p:properties>
</file>

<file path=customXml/itemProps1.xml><?xml version="1.0" encoding="utf-8"?>
<ds:datastoreItem xmlns:ds="http://schemas.openxmlformats.org/officeDocument/2006/customXml" ds:itemID="{753E572E-C27F-440F-88FE-51DCF318B7FB}"/>
</file>

<file path=customXml/itemProps2.xml><?xml version="1.0" encoding="utf-8"?>
<ds:datastoreItem xmlns:ds="http://schemas.openxmlformats.org/officeDocument/2006/customXml" ds:itemID="{B8FA7ACA-D63D-49AF-AB5E-08DA531C2844}"/>
</file>

<file path=customXml/itemProps3.xml><?xml version="1.0" encoding="utf-8"?>
<ds:datastoreItem xmlns:ds="http://schemas.openxmlformats.org/officeDocument/2006/customXml" ds:itemID="{45591078-0DEA-47EB-890E-EB1732B48810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0x0101005B75D141F752BA4DAD558B5064D5BFD8</vt:lpwstr>
  </property>
</Properties>
</file>