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41" r:id="rId4"/>
  </p:sldMasterIdLst>
  <p:notesMasterIdLst>
    <p:notesMasterId r:id="rId41"/>
  </p:notesMasterIdLst>
  <p:handoutMasterIdLst>
    <p:handoutMasterId r:id="rId42"/>
  </p:handoutMasterIdLst>
  <p:sldIdLst>
    <p:sldId id="569" r:id="rId5"/>
    <p:sldId id="567" r:id="rId6"/>
    <p:sldId id="573" r:id="rId7"/>
    <p:sldId id="574" r:id="rId8"/>
    <p:sldId id="575" r:id="rId9"/>
    <p:sldId id="576" r:id="rId10"/>
    <p:sldId id="577" r:id="rId11"/>
    <p:sldId id="578" r:id="rId12"/>
    <p:sldId id="579" r:id="rId13"/>
    <p:sldId id="580" r:id="rId14"/>
    <p:sldId id="581" r:id="rId15"/>
    <p:sldId id="601" r:id="rId16"/>
    <p:sldId id="607" r:id="rId17"/>
    <p:sldId id="606" r:id="rId18"/>
    <p:sldId id="602" r:id="rId19"/>
    <p:sldId id="582" r:id="rId20"/>
    <p:sldId id="600" r:id="rId21"/>
    <p:sldId id="608" r:id="rId22"/>
    <p:sldId id="603" r:id="rId23"/>
    <p:sldId id="584" r:id="rId24"/>
    <p:sldId id="589" r:id="rId25"/>
    <p:sldId id="590" r:id="rId26"/>
    <p:sldId id="591" r:id="rId27"/>
    <p:sldId id="592" r:id="rId28"/>
    <p:sldId id="593" r:id="rId29"/>
    <p:sldId id="594" r:id="rId30"/>
    <p:sldId id="595" r:id="rId31"/>
    <p:sldId id="599" r:id="rId32"/>
    <p:sldId id="598" r:id="rId33"/>
    <p:sldId id="605" r:id="rId34"/>
    <p:sldId id="587" r:id="rId35"/>
    <p:sldId id="586" r:id="rId36"/>
    <p:sldId id="588" r:id="rId37"/>
    <p:sldId id="596" r:id="rId38"/>
    <p:sldId id="597" r:id="rId39"/>
    <p:sldId id="572" r:id="rId40"/>
  </p:sldIdLst>
  <p:sldSz cx="9144000" cy="5143500" type="screen16x9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2">
          <p15:clr>
            <a:srgbClr val="A4A3A4"/>
          </p15:clr>
        </p15:guide>
        <p15:guide id="2" orient="horz">
          <p15:clr>
            <a:srgbClr val="A4A3A4"/>
          </p15:clr>
        </p15:guide>
        <p15:guide id="3" orient="horz" pos="795">
          <p15:clr>
            <a:srgbClr val="A4A3A4"/>
          </p15:clr>
        </p15:guide>
        <p15:guide id="4" orient="horz" pos="348" userDrawn="1">
          <p15:clr>
            <a:srgbClr val="A4A3A4"/>
          </p15:clr>
        </p15:guide>
        <p15:guide id="5" pos="5451">
          <p15:clr>
            <a:srgbClr val="A4A3A4"/>
          </p15:clr>
        </p15:guide>
        <p15:guide id="6" pos="3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326E"/>
    <a:srgbClr val="96326B"/>
    <a:srgbClr val="672D89"/>
    <a:srgbClr val="63656B"/>
    <a:srgbClr val="BBBCBC"/>
    <a:srgbClr val="00857D"/>
    <a:srgbClr val="3A5DAE"/>
    <a:srgbClr val="642566"/>
    <a:srgbClr val="97999B"/>
    <a:srgbClr val="C60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702CCD-BA12-4CCF-B04B-26BDCEA59ED7}" v="1" dt="2026-03-13T20:29:51.250"/>
    <p1510:client id="{E9FF7F12-7478-6F38-B427-9EF360C57A08}" v="27" dt="2026-03-13T16:50:36.1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97"/>
    <p:restoredTop sz="94521"/>
  </p:normalViewPr>
  <p:slideViewPr>
    <p:cSldViewPr snapToGrid="0">
      <p:cViewPr varScale="1">
        <p:scale>
          <a:sx n="132" d="100"/>
          <a:sy n="132" d="100"/>
        </p:scale>
        <p:origin x="798" y="126"/>
      </p:cViewPr>
      <p:guideLst>
        <p:guide orient="horz" pos="1582"/>
        <p:guide orient="horz"/>
        <p:guide orient="horz" pos="795"/>
        <p:guide orient="horz" pos="348"/>
        <p:guide pos="5451"/>
        <p:guide pos="3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ley Hartman" userId="e32b0686-ba44-4a8d-9ca1-600c3ac646e5" providerId="ADAL" clId="{7FC64E58-0760-4620-B2AA-DADB13435D75}"/>
    <pc:docChg chg="undo custSel addSld delSld modSld sldOrd">
      <pc:chgData name="Wesley Hartman" userId="e32b0686-ba44-4a8d-9ca1-600c3ac646e5" providerId="ADAL" clId="{7FC64E58-0760-4620-B2AA-DADB13435D75}" dt="2026-03-13T20:30:06.378" v="1258" actId="20577"/>
      <pc:docMkLst>
        <pc:docMk/>
      </pc:docMkLst>
      <pc:sldChg chg="modSp mod">
        <pc:chgData name="Wesley Hartman" userId="e32b0686-ba44-4a8d-9ca1-600c3ac646e5" providerId="ADAL" clId="{7FC64E58-0760-4620-B2AA-DADB13435D75}" dt="2026-03-10T23:22:43.032" v="7" actId="6549"/>
        <pc:sldMkLst>
          <pc:docMk/>
          <pc:sldMk cId="2467845876" sldId="567"/>
        </pc:sldMkLst>
        <pc:spChg chg="mod">
          <ac:chgData name="Wesley Hartman" userId="e32b0686-ba44-4a8d-9ca1-600c3ac646e5" providerId="ADAL" clId="{7FC64E58-0760-4620-B2AA-DADB13435D75}" dt="2026-03-10T23:21:48.671" v="3" actId="404"/>
          <ac:spMkLst>
            <pc:docMk/>
            <pc:sldMk cId="2467845876" sldId="567"/>
            <ac:spMk id="5" creationId="{3CF0C00E-7A59-8543-A834-6C4AB9041FDA}"/>
          </ac:spMkLst>
        </pc:spChg>
        <pc:spChg chg="mod">
          <ac:chgData name="Wesley Hartman" userId="e32b0686-ba44-4a8d-9ca1-600c3ac646e5" providerId="ADAL" clId="{7FC64E58-0760-4620-B2AA-DADB13435D75}" dt="2026-03-10T23:22:43.032" v="7" actId="6549"/>
          <ac:spMkLst>
            <pc:docMk/>
            <pc:sldMk cId="2467845876" sldId="567"/>
            <ac:spMk id="6" creationId="{10DEDC5F-93BA-4F48-9F2F-5865DDA5F377}"/>
          </ac:spMkLst>
        </pc:spChg>
      </pc:sldChg>
      <pc:sldChg chg="add">
        <pc:chgData name="Wesley Hartman" userId="e32b0686-ba44-4a8d-9ca1-600c3ac646e5" providerId="ADAL" clId="{7FC64E58-0760-4620-B2AA-DADB13435D75}" dt="2026-03-10T23:23:00.684" v="9"/>
        <pc:sldMkLst>
          <pc:docMk/>
          <pc:sldMk cId="2307245381" sldId="572"/>
        </pc:sldMkLst>
      </pc:sldChg>
      <pc:sldChg chg="addSp modSp add">
        <pc:chgData name="Wesley Hartman" userId="e32b0686-ba44-4a8d-9ca1-600c3ac646e5" providerId="ADAL" clId="{7FC64E58-0760-4620-B2AA-DADB13435D75}" dt="2026-03-10T23:23:26.197" v="15"/>
        <pc:sldMkLst>
          <pc:docMk/>
          <pc:sldMk cId="2577450548" sldId="573"/>
        </pc:sldMkLst>
        <pc:spChg chg="mod">
          <ac:chgData name="Wesley Hartman" userId="e32b0686-ba44-4a8d-9ca1-600c3ac646e5" providerId="ADAL" clId="{7FC64E58-0760-4620-B2AA-DADB13435D75}" dt="2026-03-10T23:23:17.717" v="14"/>
          <ac:spMkLst>
            <pc:docMk/>
            <pc:sldMk cId="2577450548" sldId="573"/>
            <ac:spMk id="2" creationId="{81F75EC2-AEAB-D497-0055-07F65DBA3682}"/>
          </ac:spMkLst>
        </pc:spChg>
        <pc:spChg chg="add mod">
          <ac:chgData name="Wesley Hartman" userId="e32b0686-ba44-4a8d-9ca1-600c3ac646e5" providerId="ADAL" clId="{7FC64E58-0760-4620-B2AA-DADB13435D75}" dt="2026-03-10T23:23:26.197" v="15"/>
          <ac:spMkLst>
            <pc:docMk/>
            <pc:sldMk cId="2577450548" sldId="573"/>
            <ac:spMk id="4" creationId="{FC11B73C-FDC6-FA6B-8D20-3EE534CEB457}"/>
          </ac:spMkLst>
        </pc:spChg>
      </pc:sldChg>
      <pc:sldChg chg="addSp delSp modSp add mod">
        <pc:chgData name="Wesley Hartman" userId="e32b0686-ba44-4a8d-9ca1-600c3ac646e5" providerId="ADAL" clId="{7FC64E58-0760-4620-B2AA-DADB13435D75}" dt="2026-03-11T00:37:02.846" v="1156" actId="20577"/>
        <pc:sldMkLst>
          <pc:docMk/>
          <pc:sldMk cId="1109975485" sldId="574"/>
        </pc:sldMkLst>
        <pc:spChg chg="mod">
          <ac:chgData name="Wesley Hartman" userId="e32b0686-ba44-4a8d-9ca1-600c3ac646e5" providerId="ADAL" clId="{7FC64E58-0760-4620-B2AA-DADB13435D75}" dt="2026-03-10T23:23:50.597" v="17"/>
          <ac:spMkLst>
            <pc:docMk/>
            <pc:sldMk cId="1109975485" sldId="574"/>
            <ac:spMk id="2" creationId="{46258877-337B-8749-D5DE-0B3F864B6590}"/>
          </ac:spMkLst>
        </pc:spChg>
        <pc:spChg chg="add mod">
          <ac:chgData name="Wesley Hartman" userId="e32b0686-ba44-4a8d-9ca1-600c3ac646e5" providerId="ADAL" clId="{7FC64E58-0760-4620-B2AA-DADB13435D75}" dt="2026-03-10T23:40:52.996" v="21"/>
          <ac:spMkLst>
            <pc:docMk/>
            <pc:sldMk cId="1109975485" sldId="574"/>
            <ac:spMk id="7" creationId="{4DD8EE2A-0856-6055-1A97-011AFE52812D}"/>
          </ac:spMkLst>
        </pc:spChg>
        <pc:spChg chg="add mod">
          <ac:chgData name="Wesley Hartman" userId="e32b0686-ba44-4a8d-9ca1-600c3ac646e5" providerId="ADAL" clId="{7FC64E58-0760-4620-B2AA-DADB13435D75}" dt="2026-03-11T00:37:02.846" v="1156" actId="20577"/>
          <ac:spMkLst>
            <pc:docMk/>
            <pc:sldMk cId="1109975485" sldId="574"/>
            <ac:spMk id="8" creationId="{428C2D3E-3B94-4B9C-B48D-3042FB1CA7DE}"/>
          </ac:spMkLst>
        </pc:spChg>
        <pc:spChg chg="add mod">
          <ac:chgData name="Wesley Hartman" userId="e32b0686-ba44-4a8d-9ca1-600c3ac646e5" providerId="ADAL" clId="{7FC64E58-0760-4620-B2AA-DADB13435D75}" dt="2026-03-10T23:40:52.996" v="21"/>
          <ac:spMkLst>
            <pc:docMk/>
            <pc:sldMk cId="1109975485" sldId="574"/>
            <ac:spMk id="9" creationId="{17D5A158-4A16-CEA4-CCF9-971B3D178093}"/>
          </ac:spMkLst>
        </pc:spChg>
      </pc:sldChg>
      <pc:sldChg chg="addSp modSp add mod">
        <pc:chgData name="Wesley Hartman" userId="e32b0686-ba44-4a8d-9ca1-600c3ac646e5" providerId="ADAL" clId="{7FC64E58-0760-4620-B2AA-DADB13435D75}" dt="2026-03-10T23:42:04.740" v="39" actId="207"/>
        <pc:sldMkLst>
          <pc:docMk/>
          <pc:sldMk cId="3185008836" sldId="575"/>
        </pc:sldMkLst>
        <pc:spChg chg="mod">
          <ac:chgData name="Wesley Hartman" userId="e32b0686-ba44-4a8d-9ca1-600c3ac646e5" providerId="ADAL" clId="{7FC64E58-0760-4620-B2AA-DADB13435D75}" dt="2026-03-10T23:41:35.578" v="35" actId="20577"/>
          <ac:spMkLst>
            <pc:docMk/>
            <pc:sldMk cId="3185008836" sldId="575"/>
            <ac:spMk id="2" creationId="{B52B2EFD-CDF1-2134-A6A1-1C699C97033B}"/>
          </ac:spMkLst>
        </pc:spChg>
        <pc:spChg chg="add mod">
          <ac:chgData name="Wesley Hartman" userId="e32b0686-ba44-4a8d-9ca1-600c3ac646e5" providerId="ADAL" clId="{7FC64E58-0760-4620-B2AA-DADB13435D75}" dt="2026-03-10T23:42:00.182" v="38" actId="207"/>
          <ac:spMkLst>
            <pc:docMk/>
            <pc:sldMk cId="3185008836" sldId="575"/>
            <ac:spMk id="4" creationId="{9E92B0D7-0686-4B0F-4B98-A90B86EF0137}"/>
          </ac:spMkLst>
        </pc:spChg>
        <pc:spChg chg="add mod">
          <ac:chgData name="Wesley Hartman" userId="e32b0686-ba44-4a8d-9ca1-600c3ac646e5" providerId="ADAL" clId="{7FC64E58-0760-4620-B2AA-DADB13435D75}" dt="2026-03-10T23:42:04.740" v="39" actId="207"/>
          <ac:spMkLst>
            <pc:docMk/>
            <pc:sldMk cId="3185008836" sldId="575"/>
            <ac:spMk id="5" creationId="{08561C42-6C2D-0773-BD36-F288806EB26B}"/>
          </ac:spMkLst>
        </pc:spChg>
        <pc:picChg chg="add mod">
          <ac:chgData name="Wesley Hartman" userId="e32b0686-ba44-4a8d-9ca1-600c3ac646e5" providerId="ADAL" clId="{7FC64E58-0760-4620-B2AA-DADB13435D75}" dt="2026-03-10T23:41:43.083" v="36"/>
          <ac:picMkLst>
            <pc:docMk/>
            <pc:sldMk cId="3185008836" sldId="575"/>
            <ac:picMk id="6" creationId="{ECFF9687-8A5F-4C93-9989-29E7E43A573A}"/>
          </ac:picMkLst>
        </pc:picChg>
        <pc:picChg chg="add mod">
          <ac:chgData name="Wesley Hartman" userId="e32b0686-ba44-4a8d-9ca1-600c3ac646e5" providerId="ADAL" clId="{7FC64E58-0760-4620-B2AA-DADB13435D75}" dt="2026-03-10T23:41:43.083" v="36"/>
          <ac:picMkLst>
            <pc:docMk/>
            <pc:sldMk cId="3185008836" sldId="575"/>
            <ac:picMk id="7" creationId="{3F5357C6-B709-BE40-19AE-582A511CED72}"/>
          </ac:picMkLst>
        </pc:picChg>
      </pc:sldChg>
      <pc:sldChg chg="delSp modSp add mod">
        <pc:chgData name="Wesley Hartman" userId="e32b0686-ba44-4a8d-9ca1-600c3ac646e5" providerId="ADAL" clId="{7FC64E58-0760-4620-B2AA-DADB13435D75}" dt="2026-03-10T23:42:33.311" v="42" actId="478"/>
        <pc:sldMkLst>
          <pc:docMk/>
          <pc:sldMk cId="772241517" sldId="576"/>
        </pc:sldMkLst>
        <pc:spChg chg="mod">
          <ac:chgData name="Wesley Hartman" userId="e32b0686-ba44-4a8d-9ca1-600c3ac646e5" providerId="ADAL" clId="{7FC64E58-0760-4620-B2AA-DADB13435D75}" dt="2026-03-10T23:42:27.270" v="41"/>
          <ac:spMkLst>
            <pc:docMk/>
            <pc:sldMk cId="772241517" sldId="576"/>
            <ac:spMk id="5" creationId="{BD335460-8396-6FBA-72B7-2DD21541BDB5}"/>
          </ac:spMkLst>
        </pc:spChg>
      </pc:sldChg>
      <pc:sldChg chg="modSp add mod">
        <pc:chgData name="Wesley Hartman" userId="e32b0686-ba44-4a8d-9ca1-600c3ac646e5" providerId="ADAL" clId="{7FC64E58-0760-4620-B2AA-DADB13435D75}" dt="2026-03-10T23:44:24.053" v="57" actId="404"/>
        <pc:sldMkLst>
          <pc:docMk/>
          <pc:sldMk cId="2166675685" sldId="577"/>
        </pc:sldMkLst>
        <pc:spChg chg="mod">
          <ac:chgData name="Wesley Hartman" userId="e32b0686-ba44-4a8d-9ca1-600c3ac646e5" providerId="ADAL" clId="{7FC64E58-0760-4620-B2AA-DADB13435D75}" dt="2026-03-10T23:44:02.069" v="50"/>
          <ac:spMkLst>
            <pc:docMk/>
            <pc:sldMk cId="2166675685" sldId="577"/>
            <ac:spMk id="2" creationId="{4D260D28-7B8D-2975-FC18-62F1DFC08605}"/>
          </ac:spMkLst>
        </pc:spChg>
        <pc:spChg chg="mod">
          <ac:chgData name="Wesley Hartman" userId="e32b0686-ba44-4a8d-9ca1-600c3ac646e5" providerId="ADAL" clId="{7FC64E58-0760-4620-B2AA-DADB13435D75}" dt="2026-03-10T23:44:24.053" v="57" actId="404"/>
          <ac:spMkLst>
            <pc:docMk/>
            <pc:sldMk cId="2166675685" sldId="577"/>
            <ac:spMk id="3" creationId="{C0C268B3-C56B-CA0B-A646-F30215C62E28}"/>
          </ac:spMkLst>
        </pc:spChg>
      </pc:sldChg>
      <pc:sldChg chg="addSp delSp modSp add mod modAnim">
        <pc:chgData name="Wesley Hartman" userId="e32b0686-ba44-4a8d-9ca1-600c3ac646e5" providerId="ADAL" clId="{7FC64E58-0760-4620-B2AA-DADB13435D75}" dt="2026-03-10T23:44:56.689" v="61"/>
        <pc:sldMkLst>
          <pc:docMk/>
          <pc:sldMk cId="3040448053" sldId="578"/>
        </pc:sldMkLst>
        <pc:spChg chg="mod">
          <ac:chgData name="Wesley Hartman" userId="e32b0686-ba44-4a8d-9ca1-600c3ac646e5" providerId="ADAL" clId="{7FC64E58-0760-4620-B2AA-DADB13435D75}" dt="2026-03-10T23:44:50.481" v="59"/>
          <ac:spMkLst>
            <pc:docMk/>
            <pc:sldMk cId="3040448053" sldId="578"/>
            <ac:spMk id="2" creationId="{922F9B5F-72A4-B113-5EF0-3401A666BFF6}"/>
          </ac:spMkLst>
        </pc:spChg>
        <pc:spChg chg="add mod">
          <ac:chgData name="Wesley Hartman" userId="e32b0686-ba44-4a8d-9ca1-600c3ac646e5" providerId="ADAL" clId="{7FC64E58-0760-4620-B2AA-DADB13435D75}" dt="2026-03-10T23:44:56.689" v="61"/>
          <ac:spMkLst>
            <pc:docMk/>
            <pc:sldMk cId="3040448053" sldId="578"/>
            <ac:spMk id="5" creationId="{CA77EBEE-9D47-1ADE-2BD8-7F18A6D4D915}"/>
          </ac:spMkLst>
        </pc:spChg>
      </pc:sldChg>
      <pc:sldChg chg="modSp add">
        <pc:chgData name="Wesley Hartman" userId="e32b0686-ba44-4a8d-9ca1-600c3ac646e5" providerId="ADAL" clId="{7FC64E58-0760-4620-B2AA-DADB13435D75}" dt="2026-03-10T23:45:47.618" v="64"/>
        <pc:sldMkLst>
          <pc:docMk/>
          <pc:sldMk cId="3265139583" sldId="579"/>
        </pc:sldMkLst>
        <pc:spChg chg="mod">
          <ac:chgData name="Wesley Hartman" userId="e32b0686-ba44-4a8d-9ca1-600c3ac646e5" providerId="ADAL" clId="{7FC64E58-0760-4620-B2AA-DADB13435D75}" dt="2026-03-10T23:45:43.556" v="63"/>
          <ac:spMkLst>
            <pc:docMk/>
            <pc:sldMk cId="3265139583" sldId="579"/>
            <ac:spMk id="2" creationId="{D073F0AE-99F5-C2AE-FE6F-FA7DB99FC01D}"/>
          </ac:spMkLst>
        </pc:spChg>
        <pc:spChg chg="mod">
          <ac:chgData name="Wesley Hartman" userId="e32b0686-ba44-4a8d-9ca1-600c3ac646e5" providerId="ADAL" clId="{7FC64E58-0760-4620-B2AA-DADB13435D75}" dt="2026-03-10T23:45:47.618" v="64"/>
          <ac:spMkLst>
            <pc:docMk/>
            <pc:sldMk cId="3265139583" sldId="579"/>
            <ac:spMk id="3" creationId="{9A19950E-6F41-98DE-5C63-5BC30A897434}"/>
          </ac:spMkLst>
        </pc:spChg>
      </pc:sldChg>
      <pc:sldChg chg="modSp add">
        <pc:chgData name="Wesley Hartman" userId="e32b0686-ba44-4a8d-9ca1-600c3ac646e5" providerId="ADAL" clId="{7FC64E58-0760-4620-B2AA-DADB13435D75}" dt="2026-03-10T23:46:06.858" v="66"/>
        <pc:sldMkLst>
          <pc:docMk/>
          <pc:sldMk cId="264529180" sldId="580"/>
        </pc:sldMkLst>
        <pc:spChg chg="mod">
          <ac:chgData name="Wesley Hartman" userId="e32b0686-ba44-4a8d-9ca1-600c3ac646e5" providerId="ADAL" clId="{7FC64E58-0760-4620-B2AA-DADB13435D75}" dt="2026-03-10T23:46:06.858" v="66"/>
          <ac:spMkLst>
            <pc:docMk/>
            <pc:sldMk cId="264529180" sldId="580"/>
            <ac:spMk id="3" creationId="{C0B70FB9-165B-95A5-5864-99CAA97AB84B}"/>
          </ac:spMkLst>
        </pc:spChg>
      </pc:sldChg>
      <pc:sldChg chg="modSp add">
        <pc:chgData name="Wesley Hartman" userId="e32b0686-ba44-4a8d-9ca1-600c3ac646e5" providerId="ADAL" clId="{7FC64E58-0760-4620-B2AA-DADB13435D75}" dt="2026-03-10T23:47:08.902" v="70"/>
        <pc:sldMkLst>
          <pc:docMk/>
          <pc:sldMk cId="2545131647" sldId="581"/>
        </pc:sldMkLst>
        <pc:spChg chg="mod">
          <ac:chgData name="Wesley Hartman" userId="e32b0686-ba44-4a8d-9ca1-600c3ac646e5" providerId="ADAL" clId="{7FC64E58-0760-4620-B2AA-DADB13435D75}" dt="2026-03-10T23:47:08.902" v="70"/>
          <ac:spMkLst>
            <pc:docMk/>
            <pc:sldMk cId="2545131647" sldId="581"/>
            <ac:spMk id="5" creationId="{BC1A294D-B9EC-02BF-3CA5-3B8DAEC70AE0}"/>
          </ac:spMkLst>
        </pc:spChg>
      </pc:sldChg>
      <pc:sldChg chg="modSp add mod">
        <pc:chgData name="Wesley Hartman" userId="e32b0686-ba44-4a8d-9ca1-600c3ac646e5" providerId="ADAL" clId="{7FC64E58-0760-4620-B2AA-DADB13435D75}" dt="2026-03-10T23:48:14.678" v="74" actId="14100"/>
        <pc:sldMkLst>
          <pc:docMk/>
          <pc:sldMk cId="3384340099" sldId="582"/>
        </pc:sldMkLst>
        <pc:spChg chg="mod">
          <ac:chgData name="Wesley Hartman" userId="e32b0686-ba44-4a8d-9ca1-600c3ac646e5" providerId="ADAL" clId="{7FC64E58-0760-4620-B2AA-DADB13435D75}" dt="2026-03-10T23:48:14.678" v="74" actId="14100"/>
          <ac:spMkLst>
            <pc:docMk/>
            <pc:sldMk cId="3384340099" sldId="582"/>
            <ac:spMk id="5" creationId="{AFC3125B-4E3F-74A4-69F5-5EC6E63A59C7}"/>
          </ac:spMkLst>
        </pc:spChg>
      </pc:sldChg>
      <pc:sldChg chg="modSp add mod">
        <pc:chgData name="Wesley Hartman" userId="e32b0686-ba44-4a8d-9ca1-600c3ac646e5" providerId="ADAL" clId="{7FC64E58-0760-4620-B2AA-DADB13435D75}" dt="2026-03-10T23:49:13.363" v="80" actId="14100"/>
        <pc:sldMkLst>
          <pc:docMk/>
          <pc:sldMk cId="2804265738" sldId="584"/>
        </pc:sldMkLst>
        <pc:spChg chg="mod">
          <ac:chgData name="Wesley Hartman" userId="e32b0686-ba44-4a8d-9ca1-600c3ac646e5" providerId="ADAL" clId="{7FC64E58-0760-4620-B2AA-DADB13435D75}" dt="2026-03-10T23:49:13.363" v="80" actId="14100"/>
          <ac:spMkLst>
            <pc:docMk/>
            <pc:sldMk cId="2804265738" sldId="584"/>
            <ac:spMk id="5" creationId="{D9E2B305-E9CE-3B78-3375-CD6B8E1C08BA}"/>
          </ac:spMkLst>
        </pc:spChg>
      </pc:sldChg>
      <pc:sldChg chg="addSp delSp modSp add mod">
        <pc:chgData name="Wesley Hartman" userId="e32b0686-ba44-4a8d-9ca1-600c3ac646e5" providerId="ADAL" clId="{7FC64E58-0760-4620-B2AA-DADB13435D75}" dt="2026-03-10T23:51:22.703" v="174" actId="20577"/>
        <pc:sldMkLst>
          <pc:docMk/>
          <pc:sldMk cId="2220650225" sldId="586"/>
        </pc:sldMkLst>
        <pc:spChg chg="add mod">
          <ac:chgData name="Wesley Hartman" userId="e32b0686-ba44-4a8d-9ca1-600c3ac646e5" providerId="ADAL" clId="{7FC64E58-0760-4620-B2AA-DADB13435D75}" dt="2026-03-10T23:51:22.703" v="174" actId="20577"/>
          <ac:spMkLst>
            <pc:docMk/>
            <pc:sldMk cId="2220650225" sldId="586"/>
            <ac:spMk id="6" creationId="{BB624FA4-D726-3F81-C6AA-17C0F339ADEE}"/>
          </ac:spMkLst>
        </pc:spChg>
        <pc:spChg chg="add mod">
          <ac:chgData name="Wesley Hartman" userId="e32b0686-ba44-4a8d-9ca1-600c3ac646e5" providerId="ADAL" clId="{7FC64E58-0760-4620-B2AA-DADB13435D75}" dt="2026-03-10T23:50:01.829" v="85"/>
          <ac:spMkLst>
            <pc:docMk/>
            <pc:sldMk cId="2220650225" sldId="586"/>
            <ac:spMk id="7" creationId="{0EB5EEE1-3BEA-9D0E-A302-BF5E1E209A1F}"/>
          </ac:spMkLst>
        </pc:spChg>
        <pc:spChg chg="add mod">
          <ac:chgData name="Wesley Hartman" userId="e32b0686-ba44-4a8d-9ca1-600c3ac646e5" providerId="ADAL" clId="{7FC64E58-0760-4620-B2AA-DADB13435D75}" dt="2026-03-10T23:50:01.829" v="85"/>
          <ac:spMkLst>
            <pc:docMk/>
            <pc:sldMk cId="2220650225" sldId="586"/>
            <ac:spMk id="8" creationId="{4A0F5E10-11AE-0CA8-DC52-89023CF57F9F}"/>
          </ac:spMkLst>
        </pc:spChg>
        <pc:spChg chg="add mod">
          <ac:chgData name="Wesley Hartman" userId="e32b0686-ba44-4a8d-9ca1-600c3ac646e5" providerId="ADAL" clId="{7FC64E58-0760-4620-B2AA-DADB13435D75}" dt="2026-03-10T23:50:01.829" v="85"/>
          <ac:spMkLst>
            <pc:docMk/>
            <pc:sldMk cId="2220650225" sldId="586"/>
            <ac:spMk id="9" creationId="{267BA6DD-0C4B-14D6-3E34-0A8E7D83C461}"/>
          </ac:spMkLst>
        </pc:spChg>
        <pc:spChg chg="add mod">
          <ac:chgData name="Wesley Hartman" userId="e32b0686-ba44-4a8d-9ca1-600c3ac646e5" providerId="ADAL" clId="{7FC64E58-0760-4620-B2AA-DADB13435D75}" dt="2026-03-10T23:50:28.288" v="92" actId="478"/>
          <ac:spMkLst>
            <pc:docMk/>
            <pc:sldMk cId="2220650225" sldId="586"/>
            <ac:spMk id="11" creationId="{B767C4D5-15F6-2A2D-55CC-6003B727CAF8}"/>
          </ac:spMkLst>
        </pc:spChg>
      </pc:sldChg>
      <pc:sldChg chg="modSp add mod ord">
        <pc:chgData name="Wesley Hartman" userId="e32b0686-ba44-4a8d-9ca1-600c3ac646e5" providerId="ADAL" clId="{7FC64E58-0760-4620-B2AA-DADB13435D75}" dt="2026-03-11T00:19:37.719" v="1040"/>
        <pc:sldMkLst>
          <pc:docMk/>
          <pc:sldMk cId="1872995757" sldId="587"/>
        </pc:sldMkLst>
        <pc:spChg chg="mod">
          <ac:chgData name="Wesley Hartman" userId="e32b0686-ba44-4a8d-9ca1-600c3ac646e5" providerId="ADAL" clId="{7FC64E58-0760-4620-B2AA-DADB13435D75}" dt="2026-03-10T23:52:34.218" v="224" actId="20577"/>
          <ac:spMkLst>
            <pc:docMk/>
            <pc:sldMk cId="1872995757" sldId="587"/>
            <ac:spMk id="5" creationId="{B43ADF40-028E-5759-C2D8-F3054418F7DF}"/>
          </ac:spMkLst>
        </pc:spChg>
      </pc:sldChg>
      <pc:sldChg chg="delSp modSp add mod">
        <pc:chgData name="Wesley Hartman" userId="e32b0686-ba44-4a8d-9ca1-600c3ac646e5" providerId="ADAL" clId="{7FC64E58-0760-4620-B2AA-DADB13435D75}" dt="2026-03-10T23:57:16.503" v="794" actId="20577"/>
        <pc:sldMkLst>
          <pc:docMk/>
          <pc:sldMk cId="3006181515" sldId="588"/>
        </pc:sldMkLst>
        <pc:spChg chg="mod">
          <ac:chgData name="Wesley Hartman" userId="e32b0686-ba44-4a8d-9ca1-600c3ac646e5" providerId="ADAL" clId="{7FC64E58-0760-4620-B2AA-DADB13435D75}" dt="2026-03-10T23:57:16.503" v="794" actId="20577"/>
          <ac:spMkLst>
            <pc:docMk/>
            <pc:sldMk cId="3006181515" sldId="588"/>
            <ac:spMk id="6" creationId="{13C28DE4-57F5-08D1-046D-395D863A4A02}"/>
          </ac:spMkLst>
        </pc:spChg>
        <pc:spChg chg="mod">
          <ac:chgData name="Wesley Hartman" userId="e32b0686-ba44-4a8d-9ca1-600c3ac646e5" providerId="ADAL" clId="{7FC64E58-0760-4620-B2AA-DADB13435D75}" dt="2026-03-10T23:53:22.678" v="255" actId="20577"/>
          <ac:spMkLst>
            <pc:docMk/>
            <pc:sldMk cId="3006181515" sldId="588"/>
            <ac:spMk id="7" creationId="{80C59CE5-44C3-632D-DBDC-4E28786E2E91}"/>
          </ac:spMkLst>
        </pc:spChg>
      </pc:sldChg>
      <pc:sldChg chg="addSp modSp add mod">
        <pc:chgData name="Wesley Hartman" userId="e32b0686-ba44-4a8d-9ca1-600c3ac646e5" providerId="ADAL" clId="{7FC64E58-0760-4620-B2AA-DADB13435D75}" dt="2026-03-11T00:45:06.538" v="1159" actId="403"/>
        <pc:sldMkLst>
          <pc:docMk/>
          <pc:sldMk cId="2621827269" sldId="589"/>
        </pc:sldMkLst>
        <pc:spChg chg="mod">
          <ac:chgData name="Wesley Hartman" userId="e32b0686-ba44-4a8d-9ca1-600c3ac646e5" providerId="ADAL" clId="{7FC64E58-0760-4620-B2AA-DADB13435D75}" dt="2026-03-10T23:58:16.178" v="796"/>
          <ac:spMkLst>
            <pc:docMk/>
            <pc:sldMk cId="2621827269" sldId="589"/>
            <ac:spMk id="2" creationId="{5083793C-DB22-C2DB-ACDF-4BD8653B6FC1}"/>
          </ac:spMkLst>
        </pc:spChg>
        <pc:spChg chg="add mod">
          <ac:chgData name="Wesley Hartman" userId="e32b0686-ba44-4a8d-9ca1-600c3ac646e5" providerId="ADAL" clId="{7FC64E58-0760-4620-B2AA-DADB13435D75}" dt="2026-03-11T00:45:06.538" v="1159" actId="403"/>
          <ac:spMkLst>
            <pc:docMk/>
            <pc:sldMk cId="2621827269" sldId="589"/>
            <ac:spMk id="5" creationId="{7D15DE89-7DF8-2867-6C02-CF2B93B163A5}"/>
          </ac:spMkLst>
        </pc:spChg>
        <pc:picChg chg="add mod">
          <ac:chgData name="Wesley Hartman" userId="e32b0686-ba44-4a8d-9ca1-600c3ac646e5" providerId="ADAL" clId="{7FC64E58-0760-4620-B2AA-DADB13435D75}" dt="2026-03-10T23:58:27.579" v="799" actId="1076"/>
          <ac:picMkLst>
            <pc:docMk/>
            <pc:sldMk cId="2621827269" sldId="589"/>
            <ac:picMk id="4" creationId="{8CA14D5A-0F79-5897-2F89-4CC15DF6B857}"/>
          </ac:picMkLst>
        </pc:picChg>
      </pc:sldChg>
      <pc:sldChg chg="addSp delSp modSp add mod">
        <pc:chgData name="Wesley Hartman" userId="e32b0686-ba44-4a8d-9ca1-600c3ac646e5" providerId="ADAL" clId="{7FC64E58-0760-4620-B2AA-DADB13435D75}" dt="2026-03-11T00:00:29.064" v="838" actId="12100"/>
        <pc:sldMkLst>
          <pc:docMk/>
          <pc:sldMk cId="903080586" sldId="590"/>
        </pc:sldMkLst>
        <pc:spChg chg="mod">
          <ac:chgData name="Wesley Hartman" userId="e32b0686-ba44-4a8d-9ca1-600c3ac646e5" providerId="ADAL" clId="{7FC64E58-0760-4620-B2AA-DADB13435D75}" dt="2026-03-10T23:59:51.951" v="830"/>
          <ac:spMkLst>
            <pc:docMk/>
            <pc:sldMk cId="903080586" sldId="590"/>
            <ac:spMk id="2" creationId="{652BDEFF-710D-FB17-CE36-DE6F31A8826C}"/>
          </ac:spMkLst>
        </pc:spChg>
        <pc:spChg chg="mod">
          <ac:chgData name="Wesley Hartman" userId="e32b0686-ba44-4a8d-9ca1-600c3ac646e5" providerId="ADAL" clId="{7FC64E58-0760-4620-B2AA-DADB13435D75}" dt="2026-03-11T00:00:00.042" v="832"/>
          <ac:spMkLst>
            <pc:docMk/>
            <pc:sldMk cId="903080586" sldId="590"/>
            <ac:spMk id="8" creationId="{BD322C9D-7752-0102-E86C-0550EFCE9B74}"/>
          </ac:spMkLst>
        </pc:spChg>
        <pc:grpChg chg="add mod">
          <ac:chgData name="Wesley Hartman" userId="e32b0686-ba44-4a8d-9ca1-600c3ac646e5" providerId="ADAL" clId="{7FC64E58-0760-4620-B2AA-DADB13435D75}" dt="2026-03-11T00:00:03.105" v="833" actId="1076"/>
          <ac:grpSpMkLst>
            <pc:docMk/>
            <pc:sldMk cId="903080586" sldId="590"/>
            <ac:grpSpMk id="6" creationId="{D5621852-5B81-C175-DCEF-92645A275075}"/>
          </ac:grpSpMkLst>
        </pc:grpChg>
        <pc:graphicFrameChg chg="mod modGraphic">
          <ac:chgData name="Wesley Hartman" userId="e32b0686-ba44-4a8d-9ca1-600c3ac646e5" providerId="ADAL" clId="{7FC64E58-0760-4620-B2AA-DADB13435D75}" dt="2026-03-11T00:00:29.064" v="838" actId="12100"/>
          <ac:graphicFrameMkLst>
            <pc:docMk/>
            <pc:sldMk cId="903080586" sldId="590"/>
            <ac:graphicFrameMk id="7" creationId="{11EFF6A2-8B06-AE8D-C258-8FC2601DA56B}"/>
          </ac:graphicFrameMkLst>
        </pc:graphicFrameChg>
      </pc:sldChg>
      <pc:sldChg chg="addSp delSp modSp add mod">
        <pc:chgData name="Wesley Hartman" userId="e32b0686-ba44-4a8d-9ca1-600c3ac646e5" providerId="ADAL" clId="{7FC64E58-0760-4620-B2AA-DADB13435D75}" dt="2026-03-11T00:01:11.892" v="845" actId="12100"/>
        <pc:sldMkLst>
          <pc:docMk/>
          <pc:sldMk cId="2027188236" sldId="591"/>
        </pc:sldMkLst>
        <pc:spChg chg="mod">
          <ac:chgData name="Wesley Hartman" userId="e32b0686-ba44-4a8d-9ca1-600c3ac646e5" providerId="ADAL" clId="{7FC64E58-0760-4620-B2AA-DADB13435D75}" dt="2026-03-11T00:00:52.442" v="840"/>
          <ac:spMkLst>
            <pc:docMk/>
            <pc:sldMk cId="2027188236" sldId="591"/>
            <ac:spMk id="2" creationId="{7FE91D0F-FACB-44B8-BB7D-4D8DCFBE2C3A}"/>
          </ac:spMkLst>
        </pc:spChg>
        <pc:graphicFrameChg chg="add mod">
          <ac:chgData name="Wesley Hartman" userId="e32b0686-ba44-4a8d-9ca1-600c3ac646e5" providerId="ADAL" clId="{7FC64E58-0760-4620-B2AA-DADB13435D75}" dt="2026-03-11T00:01:11.892" v="845" actId="12100"/>
          <ac:graphicFrameMkLst>
            <pc:docMk/>
            <pc:sldMk cId="2027188236" sldId="591"/>
            <ac:graphicFrameMk id="3" creationId="{CD1D5246-8DD1-92BC-1324-B3ABCF667528}"/>
          </ac:graphicFrameMkLst>
        </pc:graphicFrameChg>
      </pc:sldChg>
      <pc:sldChg chg="addSp modSp add mod">
        <pc:chgData name="Wesley Hartman" userId="e32b0686-ba44-4a8d-9ca1-600c3ac646e5" providerId="ADAL" clId="{7FC64E58-0760-4620-B2AA-DADB13435D75}" dt="2026-03-11T00:01:58.138" v="851" actId="1076"/>
        <pc:sldMkLst>
          <pc:docMk/>
          <pc:sldMk cId="2895078495" sldId="592"/>
        </pc:sldMkLst>
        <pc:spChg chg="mod">
          <ac:chgData name="Wesley Hartman" userId="e32b0686-ba44-4a8d-9ca1-600c3ac646e5" providerId="ADAL" clId="{7FC64E58-0760-4620-B2AA-DADB13435D75}" dt="2026-03-11T00:01:36.470" v="849"/>
          <ac:spMkLst>
            <pc:docMk/>
            <pc:sldMk cId="2895078495" sldId="592"/>
            <ac:spMk id="2" creationId="{69F50F20-5D33-BAF6-EA92-D627062C2F70}"/>
          </ac:spMkLst>
        </pc:spChg>
        <pc:spChg chg="add mod">
          <ac:chgData name="Wesley Hartman" userId="e32b0686-ba44-4a8d-9ca1-600c3ac646e5" providerId="ADAL" clId="{7FC64E58-0760-4620-B2AA-DADB13435D75}" dt="2026-03-11T00:01:58.138" v="851" actId="1076"/>
          <ac:spMkLst>
            <pc:docMk/>
            <pc:sldMk cId="2895078495" sldId="592"/>
            <ac:spMk id="7" creationId="{18640811-EEE5-B98D-CF17-1293F4CB466E}"/>
          </ac:spMkLst>
        </pc:spChg>
        <pc:spChg chg="add mod">
          <ac:chgData name="Wesley Hartman" userId="e32b0686-ba44-4a8d-9ca1-600c3ac646e5" providerId="ADAL" clId="{7FC64E58-0760-4620-B2AA-DADB13435D75}" dt="2026-03-11T00:01:58.138" v="851" actId="1076"/>
          <ac:spMkLst>
            <pc:docMk/>
            <pc:sldMk cId="2895078495" sldId="592"/>
            <ac:spMk id="8" creationId="{7693F3EA-95AC-3433-CE80-AFD7F727E4DE}"/>
          </ac:spMkLst>
        </pc:spChg>
        <pc:spChg chg="add mod">
          <ac:chgData name="Wesley Hartman" userId="e32b0686-ba44-4a8d-9ca1-600c3ac646e5" providerId="ADAL" clId="{7FC64E58-0760-4620-B2AA-DADB13435D75}" dt="2026-03-11T00:01:58.138" v="851" actId="1076"/>
          <ac:spMkLst>
            <pc:docMk/>
            <pc:sldMk cId="2895078495" sldId="592"/>
            <ac:spMk id="9" creationId="{0D724248-D7E8-CB4D-61F1-FCFEF7099ECE}"/>
          </ac:spMkLst>
        </pc:spChg>
        <pc:spChg chg="add mod">
          <ac:chgData name="Wesley Hartman" userId="e32b0686-ba44-4a8d-9ca1-600c3ac646e5" providerId="ADAL" clId="{7FC64E58-0760-4620-B2AA-DADB13435D75}" dt="2026-03-11T00:01:58.138" v="851" actId="1076"/>
          <ac:spMkLst>
            <pc:docMk/>
            <pc:sldMk cId="2895078495" sldId="592"/>
            <ac:spMk id="10" creationId="{6E35EA36-D0E2-0F93-9FEC-850E5197DB1E}"/>
          </ac:spMkLst>
        </pc:spChg>
        <pc:spChg chg="add mod">
          <ac:chgData name="Wesley Hartman" userId="e32b0686-ba44-4a8d-9ca1-600c3ac646e5" providerId="ADAL" clId="{7FC64E58-0760-4620-B2AA-DADB13435D75}" dt="2026-03-11T00:01:58.138" v="851" actId="1076"/>
          <ac:spMkLst>
            <pc:docMk/>
            <pc:sldMk cId="2895078495" sldId="592"/>
            <ac:spMk id="12" creationId="{43CE80FD-5F6B-307A-0B99-9541ADDFF893}"/>
          </ac:spMkLst>
        </pc:spChg>
        <pc:spChg chg="add mod">
          <ac:chgData name="Wesley Hartman" userId="e32b0686-ba44-4a8d-9ca1-600c3ac646e5" providerId="ADAL" clId="{7FC64E58-0760-4620-B2AA-DADB13435D75}" dt="2026-03-11T00:01:58.138" v="851" actId="1076"/>
          <ac:spMkLst>
            <pc:docMk/>
            <pc:sldMk cId="2895078495" sldId="592"/>
            <ac:spMk id="14" creationId="{1F27CD46-C2B3-1763-F82D-C189DFE38D53}"/>
          </ac:spMkLst>
        </pc:spChg>
        <pc:spChg chg="add mod">
          <ac:chgData name="Wesley Hartman" userId="e32b0686-ba44-4a8d-9ca1-600c3ac646e5" providerId="ADAL" clId="{7FC64E58-0760-4620-B2AA-DADB13435D75}" dt="2026-03-11T00:01:58.138" v="851" actId="1076"/>
          <ac:spMkLst>
            <pc:docMk/>
            <pc:sldMk cId="2895078495" sldId="592"/>
            <ac:spMk id="17" creationId="{13C8053E-3769-8B0E-9C39-DE338831963A}"/>
          </ac:spMkLst>
        </pc:spChg>
        <pc:spChg chg="add mod">
          <ac:chgData name="Wesley Hartman" userId="e32b0686-ba44-4a8d-9ca1-600c3ac646e5" providerId="ADAL" clId="{7FC64E58-0760-4620-B2AA-DADB13435D75}" dt="2026-03-11T00:01:58.138" v="851" actId="1076"/>
          <ac:spMkLst>
            <pc:docMk/>
            <pc:sldMk cId="2895078495" sldId="592"/>
            <ac:spMk id="19" creationId="{C84C9F7A-5E33-E97D-425E-5501C066B6DA}"/>
          </ac:spMkLst>
        </pc:spChg>
        <pc:picChg chg="add mod">
          <ac:chgData name="Wesley Hartman" userId="e32b0686-ba44-4a8d-9ca1-600c3ac646e5" providerId="ADAL" clId="{7FC64E58-0760-4620-B2AA-DADB13435D75}" dt="2026-03-11T00:01:58.138" v="851" actId="1076"/>
          <ac:picMkLst>
            <pc:docMk/>
            <pc:sldMk cId="2895078495" sldId="592"/>
            <ac:picMk id="4" creationId="{85345D83-B750-38EA-3362-0CE93BC3FF5B}"/>
          </ac:picMkLst>
        </pc:picChg>
        <pc:picChg chg="add mod">
          <ac:chgData name="Wesley Hartman" userId="e32b0686-ba44-4a8d-9ca1-600c3ac646e5" providerId="ADAL" clId="{7FC64E58-0760-4620-B2AA-DADB13435D75}" dt="2026-03-11T00:01:58.138" v="851" actId="1076"/>
          <ac:picMkLst>
            <pc:docMk/>
            <pc:sldMk cId="2895078495" sldId="592"/>
            <ac:picMk id="16" creationId="{B183487A-2992-668D-3F5D-87DBBD44EF4A}"/>
          </ac:picMkLst>
        </pc:picChg>
      </pc:sldChg>
      <pc:sldChg chg="addSp modSp add mod">
        <pc:chgData name="Wesley Hartman" userId="e32b0686-ba44-4a8d-9ca1-600c3ac646e5" providerId="ADAL" clId="{7FC64E58-0760-4620-B2AA-DADB13435D75}" dt="2026-03-11T00:07:02.758" v="893" actId="6549"/>
        <pc:sldMkLst>
          <pc:docMk/>
          <pc:sldMk cId="2667451449" sldId="593"/>
        </pc:sldMkLst>
        <pc:spChg chg="mod">
          <ac:chgData name="Wesley Hartman" userId="e32b0686-ba44-4a8d-9ca1-600c3ac646e5" providerId="ADAL" clId="{7FC64E58-0760-4620-B2AA-DADB13435D75}" dt="2026-03-11T00:07:02.758" v="893" actId="6549"/>
          <ac:spMkLst>
            <pc:docMk/>
            <pc:sldMk cId="2667451449" sldId="593"/>
            <ac:spMk id="2" creationId="{2E88052A-9E81-8821-7217-739B49228540}"/>
          </ac:spMkLst>
        </pc:spChg>
        <pc:spChg chg="add mod">
          <ac:chgData name="Wesley Hartman" userId="e32b0686-ba44-4a8d-9ca1-600c3ac646e5" providerId="ADAL" clId="{7FC64E58-0760-4620-B2AA-DADB13435D75}" dt="2026-03-11T00:02:16.598" v="853" actId="1076"/>
          <ac:spMkLst>
            <pc:docMk/>
            <pc:sldMk cId="2667451449" sldId="593"/>
            <ac:spMk id="6" creationId="{832F80E6-BBA7-CDEB-DB00-A47819D2597F}"/>
          </ac:spMkLst>
        </pc:spChg>
        <pc:spChg chg="add mod">
          <ac:chgData name="Wesley Hartman" userId="e32b0686-ba44-4a8d-9ca1-600c3ac646e5" providerId="ADAL" clId="{7FC64E58-0760-4620-B2AA-DADB13435D75}" dt="2026-03-11T00:02:16.598" v="853" actId="1076"/>
          <ac:spMkLst>
            <pc:docMk/>
            <pc:sldMk cId="2667451449" sldId="593"/>
            <ac:spMk id="7" creationId="{8CEB5424-50E2-AF20-2C29-A4417C6E9932}"/>
          </ac:spMkLst>
        </pc:spChg>
        <pc:spChg chg="add mod">
          <ac:chgData name="Wesley Hartman" userId="e32b0686-ba44-4a8d-9ca1-600c3ac646e5" providerId="ADAL" clId="{7FC64E58-0760-4620-B2AA-DADB13435D75}" dt="2026-03-11T00:02:16.598" v="853" actId="1076"/>
          <ac:spMkLst>
            <pc:docMk/>
            <pc:sldMk cId="2667451449" sldId="593"/>
            <ac:spMk id="9" creationId="{B89F0910-3DE3-2645-B3B2-E96A0FD01862}"/>
          </ac:spMkLst>
        </pc:spChg>
        <pc:spChg chg="add mod">
          <ac:chgData name="Wesley Hartman" userId="e32b0686-ba44-4a8d-9ca1-600c3ac646e5" providerId="ADAL" clId="{7FC64E58-0760-4620-B2AA-DADB13435D75}" dt="2026-03-11T00:02:16.598" v="853" actId="1076"/>
          <ac:spMkLst>
            <pc:docMk/>
            <pc:sldMk cId="2667451449" sldId="593"/>
            <ac:spMk id="11" creationId="{EB99176A-E797-5319-9D14-91D4583A2B3E}"/>
          </ac:spMkLst>
        </pc:spChg>
        <pc:spChg chg="add mod">
          <ac:chgData name="Wesley Hartman" userId="e32b0686-ba44-4a8d-9ca1-600c3ac646e5" providerId="ADAL" clId="{7FC64E58-0760-4620-B2AA-DADB13435D75}" dt="2026-03-11T00:02:16.598" v="853" actId="1076"/>
          <ac:spMkLst>
            <pc:docMk/>
            <pc:sldMk cId="2667451449" sldId="593"/>
            <ac:spMk id="12" creationId="{5E86684E-025B-983B-0F6C-CFAE0464553F}"/>
          </ac:spMkLst>
        </pc:spChg>
        <pc:spChg chg="add mod">
          <ac:chgData name="Wesley Hartman" userId="e32b0686-ba44-4a8d-9ca1-600c3ac646e5" providerId="ADAL" clId="{7FC64E58-0760-4620-B2AA-DADB13435D75}" dt="2026-03-11T00:02:16.598" v="853" actId="1076"/>
          <ac:spMkLst>
            <pc:docMk/>
            <pc:sldMk cId="2667451449" sldId="593"/>
            <ac:spMk id="13" creationId="{CB122D4C-C466-114A-5682-7DB578FDDC31}"/>
          </ac:spMkLst>
        </pc:spChg>
        <pc:spChg chg="add mod">
          <ac:chgData name="Wesley Hartman" userId="e32b0686-ba44-4a8d-9ca1-600c3ac646e5" providerId="ADAL" clId="{7FC64E58-0760-4620-B2AA-DADB13435D75}" dt="2026-03-11T00:02:16.598" v="853" actId="1076"/>
          <ac:spMkLst>
            <pc:docMk/>
            <pc:sldMk cId="2667451449" sldId="593"/>
            <ac:spMk id="17" creationId="{31B6BCDE-1528-4C53-CBB2-F6C458053825}"/>
          </ac:spMkLst>
        </pc:spChg>
        <pc:spChg chg="add mod">
          <ac:chgData name="Wesley Hartman" userId="e32b0686-ba44-4a8d-9ca1-600c3ac646e5" providerId="ADAL" clId="{7FC64E58-0760-4620-B2AA-DADB13435D75}" dt="2026-03-11T00:02:16.598" v="853" actId="1076"/>
          <ac:spMkLst>
            <pc:docMk/>
            <pc:sldMk cId="2667451449" sldId="593"/>
            <ac:spMk id="19" creationId="{B7A069E3-BB55-A25E-EF8A-F01F4485F68F}"/>
          </ac:spMkLst>
        </pc:spChg>
        <pc:picChg chg="add mod">
          <ac:chgData name="Wesley Hartman" userId="e32b0686-ba44-4a8d-9ca1-600c3ac646e5" providerId="ADAL" clId="{7FC64E58-0760-4620-B2AA-DADB13435D75}" dt="2026-03-11T00:02:16.598" v="853" actId="1076"/>
          <ac:picMkLst>
            <pc:docMk/>
            <pc:sldMk cId="2667451449" sldId="593"/>
            <ac:picMk id="8" creationId="{0566EE9C-6374-0374-6E6E-163377CA7B13}"/>
          </ac:picMkLst>
        </pc:picChg>
        <pc:picChg chg="add mod">
          <ac:chgData name="Wesley Hartman" userId="e32b0686-ba44-4a8d-9ca1-600c3ac646e5" providerId="ADAL" clId="{7FC64E58-0760-4620-B2AA-DADB13435D75}" dt="2026-03-11T00:02:16.598" v="853" actId="1076"/>
          <ac:picMkLst>
            <pc:docMk/>
            <pc:sldMk cId="2667451449" sldId="593"/>
            <ac:picMk id="10" creationId="{7179326C-92A6-A22F-5D0E-6C7A6799A902}"/>
          </ac:picMkLst>
        </pc:picChg>
      </pc:sldChg>
      <pc:sldChg chg="addSp delSp modSp add mod">
        <pc:chgData name="Wesley Hartman" userId="e32b0686-ba44-4a8d-9ca1-600c3ac646e5" providerId="ADAL" clId="{7FC64E58-0760-4620-B2AA-DADB13435D75}" dt="2026-03-11T00:12:51.522" v="1015" actId="6549"/>
        <pc:sldMkLst>
          <pc:docMk/>
          <pc:sldMk cId="3318800546" sldId="594"/>
        </pc:sldMkLst>
        <pc:spChg chg="mod">
          <ac:chgData name="Wesley Hartman" userId="e32b0686-ba44-4a8d-9ca1-600c3ac646e5" providerId="ADAL" clId="{7FC64E58-0760-4620-B2AA-DADB13435D75}" dt="2026-03-11T00:12:51.522" v="1015" actId="6549"/>
          <ac:spMkLst>
            <pc:docMk/>
            <pc:sldMk cId="3318800546" sldId="594"/>
            <ac:spMk id="2" creationId="{CFB0A9A7-A18A-EFE9-19E9-1D55CE308589}"/>
          </ac:spMkLst>
        </pc:spChg>
        <pc:spChg chg="mod">
          <ac:chgData name="Wesley Hartman" userId="e32b0686-ba44-4a8d-9ca1-600c3ac646e5" providerId="ADAL" clId="{7FC64E58-0760-4620-B2AA-DADB13435D75}" dt="2026-03-11T00:12:40.598" v="1013" actId="1076"/>
          <ac:spMkLst>
            <pc:docMk/>
            <pc:sldMk cId="3318800546" sldId="594"/>
            <ac:spMk id="6" creationId="{862D5534-93CC-F259-A600-601C016379DA}"/>
          </ac:spMkLst>
        </pc:spChg>
        <pc:spChg chg="mod">
          <ac:chgData name="Wesley Hartman" userId="e32b0686-ba44-4a8d-9ca1-600c3ac646e5" providerId="ADAL" clId="{7FC64E58-0760-4620-B2AA-DADB13435D75}" dt="2026-03-11T00:07:37.414" v="906" actId="20577"/>
          <ac:spMkLst>
            <pc:docMk/>
            <pc:sldMk cId="3318800546" sldId="594"/>
            <ac:spMk id="7" creationId="{E7B08C0B-2542-DE94-FEEA-6DE69836EF9B}"/>
          </ac:spMkLst>
        </pc:spChg>
        <pc:spChg chg="mod">
          <ac:chgData name="Wesley Hartman" userId="e32b0686-ba44-4a8d-9ca1-600c3ac646e5" providerId="ADAL" clId="{7FC64E58-0760-4620-B2AA-DADB13435D75}" dt="2026-03-11T00:10:49.856" v="993" actId="1076"/>
          <ac:spMkLst>
            <pc:docMk/>
            <pc:sldMk cId="3318800546" sldId="594"/>
            <ac:spMk id="12" creationId="{81CCF9F1-093E-DE6F-88A4-811913192E22}"/>
          </ac:spMkLst>
        </pc:spChg>
        <pc:spChg chg="mod">
          <ac:chgData name="Wesley Hartman" userId="e32b0686-ba44-4a8d-9ca1-600c3ac646e5" providerId="ADAL" clId="{7FC64E58-0760-4620-B2AA-DADB13435D75}" dt="2026-03-11T00:11:45.457" v="1005" actId="1076"/>
          <ac:spMkLst>
            <pc:docMk/>
            <pc:sldMk cId="3318800546" sldId="594"/>
            <ac:spMk id="13" creationId="{46797D4F-A196-35BD-5EC8-A318D8FE21BE}"/>
          </ac:spMkLst>
        </pc:spChg>
        <pc:picChg chg="add mod">
          <ac:chgData name="Wesley Hartman" userId="e32b0686-ba44-4a8d-9ca1-600c3ac646e5" providerId="ADAL" clId="{7FC64E58-0760-4620-B2AA-DADB13435D75}" dt="2026-03-11T00:09:31.942" v="976" actId="1076"/>
          <ac:picMkLst>
            <pc:docMk/>
            <pc:sldMk cId="3318800546" sldId="594"/>
            <ac:picMk id="21" creationId="{49F94568-B384-435E-65FD-F1939BF12E8A}"/>
          </ac:picMkLst>
        </pc:picChg>
        <pc:picChg chg="add del mod modCrop">
          <ac:chgData name="Wesley Hartman" userId="e32b0686-ba44-4a8d-9ca1-600c3ac646e5" providerId="ADAL" clId="{7FC64E58-0760-4620-B2AA-DADB13435D75}" dt="2026-03-11T00:10:47.376" v="992" actId="1076"/>
          <ac:picMkLst>
            <pc:docMk/>
            <pc:sldMk cId="3318800546" sldId="594"/>
            <ac:picMk id="23" creationId="{06C6E8EC-7907-C94C-ED5A-5654724273F5}"/>
          </ac:picMkLst>
        </pc:picChg>
        <pc:picChg chg="add mod">
          <ac:chgData name="Wesley Hartman" userId="e32b0686-ba44-4a8d-9ca1-600c3ac646e5" providerId="ADAL" clId="{7FC64E58-0760-4620-B2AA-DADB13435D75}" dt="2026-03-11T00:12:23.174" v="1010" actId="1076"/>
          <ac:picMkLst>
            <pc:docMk/>
            <pc:sldMk cId="3318800546" sldId="594"/>
            <ac:picMk id="26" creationId="{86C1C363-CA74-6064-65C2-D22AC7BEF9ED}"/>
          </ac:picMkLst>
        </pc:picChg>
        <pc:picChg chg="add mod">
          <ac:chgData name="Wesley Hartman" userId="e32b0686-ba44-4a8d-9ca1-600c3ac646e5" providerId="ADAL" clId="{7FC64E58-0760-4620-B2AA-DADB13435D75}" dt="2026-03-11T00:12:45.102" v="1014" actId="1076"/>
          <ac:picMkLst>
            <pc:docMk/>
            <pc:sldMk cId="3318800546" sldId="594"/>
            <ac:picMk id="28" creationId="{372AE88D-BAC6-F909-3B18-BCD6795D6125}"/>
          </ac:picMkLst>
        </pc:picChg>
      </pc:sldChg>
      <pc:sldChg chg="addSp modSp add mod">
        <pc:chgData name="Wesley Hartman" userId="e32b0686-ba44-4a8d-9ca1-600c3ac646e5" providerId="ADAL" clId="{7FC64E58-0760-4620-B2AA-DADB13435D75}" dt="2026-03-11T00:14:16.332" v="1025" actId="14100"/>
        <pc:sldMkLst>
          <pc:docMk/>
          <pc:sldMk cId="2844626835" sldId="595"/>
        </pc:sldMkLst>
        <pc:spChg chg="mod">
          <ac:chgData name="Wesley Hartman" userId="e32b0686-ba44-4a8d-9ca1-600c3ac646e5" providerId="ADAL" clId="{7FC64E58-0760-4620-B2AA-DADB13435D75}" dt="2026-03-11T00:13:59.019" v="1020" actId="404"/>
          <ac:spMkLst>
            <pc:docMk/>
            <pc:sldMk cId="2844626835" sldId="595"/>
            <ac:spMk id="5" creationId="{9A8B6524-4EC2-6A1D-4787-0710BDD7566C}"/>
          </ac:spMkLst>
        </pc:spChg>
        <pc:picChg chg="add mod">
          <ac:chgData name="Wesley Hartman" userId="e32b0686-ba44-4a8d-9ca1-600c3ac646e5" providerId="ADAL" clId="{7FC64E58-0760-4620-B2AA-DADB13435D75}" dt="2026-03-11T00:14:16.332" v="1025" actId="14100"/>
          <ac:picMkLst>
            <pc:docMk/>
            <pc:sldMk cId="2844626835" sldId="595"/>
            <ac:picMk id="2" creationId="{77DBDA16-BDD6-21A4-2800-AFB64D9315AF}"/>
          </ac:picMkLst>
        </pc:picChg>
      </pc:sldChg>
      <pc:sldChg chg="modSp add">
        <pc:chgData name="Wesley Hartman" userId="e32b0686-ba44-4a8d-9ca1-600c3ac646e5" providerId="ADAL" clId="{7FC64E58-0760-4620-B2AA-DADB13435D75}" dt="2026-03-11T00:14:54.261" v="1027"/>
        <pc:sldMkLst>
          <pc:docMk/>
          <pc:sldMk cId="2538903347" sldId="596"/>
        </pc:sldMkLst>
        <pc:spChg chg="mod">
          <ac:chgData name="Wesley Hartman" userId="e32b0686-ba44-4a8d-9ca1-600c3ac646e5" providerId="ADAL" clId="{7FC64E58-0760-4620-B2AA-DADB13435D75}" dt="2026-03-11T00:14:54.261" v="1027"/>
          <ac:spMkLst>
            <pc:docMk/>
            <pc:sldMk cId="2538903347" sldId="596"/>
            <ac:spMk id="5" creationId="{327DA2BC-1F5D-CE87-1AD7-29665D30C898}"/>
          </ac:spMkLst>
        </pc:spChg>
      </pc:sldChg>
      <pc:sldChg chg="addSp delSp modSp add mod">
        <pc:chgData name="Wesley Hartman" userId="e32b0686-ba44-4a8d-9ca1-600c3ac646e5" providerId="ADAL" clId="{7FC64E58-0760-4620-B2AA-DADB13435D75}" dt="2026-03-11T00:15:48.608" v="1036" actId="207"/>
        <pc:sldMkLst>
          <pc:docMk/>
          <pc:sldMk cId="1644577532" sldId="597"/>
        </pc:sldMkLst>
        <pc:spChg chg="add mod">
          <ac:chgData name="Wesley Hartman" userId="e32b0686-ba44-4a8d-9ca1-600c3ac646e5" providerId="ADAL" clId="{7FC64E58-0760-4620-B2AA-DADB13435D75}" dt="2026-03-11T00:15:48.608" v="1036" actId="207"/>
          <ac:spMkLst>
            <pc:docMk/>
            <pc:sldMk cId="1644577532" sldId="597"/>
            <ac:spMk id="5" creationId="{9A1DF7FE-1C21-2A26-9CB9-493FB7573FCA}"/>
          </ac:spMkLst>
        </pc:spChg>
        <pc:spChg chg="add mod">
          <ac:chgData name="Wesley Hartman" userId="e32b0686-ba44-4a8d-9ca1-600c3ac646e5" providerId="ADAL" clId="{7FC64E58-0760-4620-B2AA-DADB13435D75}" dt="2026-03-11T00:15:33.583" v="1031"/>
          <ac:spMkLst>
            <pc:docMk/>
            <pc:sldMk cId="1644577532" sldId="597"/>
            <ac:spMk id="7" creationId="{DF0187AE-2530-5746-2C01-1D30DF344828}"/>
          </ac:spMkLst>
        </pc:spChg>
        <pc:spChg chg="add mod">
          <ac:chgData name="Wesley Hartman" userId="e32b0686-ba44-4a8d-9ca1-600c3ac646e5" providerId="ADAL" clId="{7FC64E58-0760-4620-B2AA-DADB13435D75}" dt="2026-03-11T00:15:33.583" v="1031"/>
          <ac:spMkLst>
            <pc:docMk/>
            <pc:sldMk cId="1644577532" sldId="597"/>
            <ac:spMk id="9" creationId="{4991D99B-3F8B-C79A-96F9-2CE85B003D67}"/>
          </ac:spMkLst>
        </pc:spChg>
        <pc:picChg chg="add mod">
          <ac:chgData name="Wesley Hartman" userId="e32b0686-ba44-4a8d-9ca1-600c3ac646e5" providerId="ADAL" clId="{7FC64E58-0760-4620-B2AA-DADB13435D75}" dt="2026-03-11T00:15:33.583" v="1031"/>
          <ac:picMkLst>
            <pc:docMk/>
            <pc:sldMk cId="1644577532" sldId="597"/>
            <ac:picMk id="6" creationId="{96642400-B10F-77A5-D762-11A6FADCB03B}"/>
          </ac:picMkLst>
        </pc:picChg>
        <pc:picChg chg="add mod">
          <ac:chgData name="Wesley Hartman" userId="e32b0686-ba44-4a8d-9ca1-600c3ac646e5" providerId="ADAL" clId="{7FC64E58-0760-4620-B2AA-DADB13435D75}" dt="2026-03-11T00:15:33.583" v="1031"/>
          <ac:picMkLst>
            <pc:docMk/>
            <pc:sldMk cId="1644577532" sldId="597"/>
            <ac:picMk id="8" creationId="{0E5C5494-3946-692D-60C9-7E6D1678453A}"/>
          </ac:picMkLst>
        </pc:picChg>
      </pc:sldChg>
      <pc:sldChg chg="modSp add mod">
        <pc:chgData name="Wesley Hartman" userId="e32b0686-ba44-4a8d-9ca1-600c3ac646e5" providerId="ADAL" clId="{7FC64E58-0760-4620-B2AA-DADB13435D75}" dt="2026-03-11T00:21:22.937" v="1050" actId="27636"/>
        <pc:sldMkLst>
          <pc:docMk/>
          <pc:sldMk cId="2412378778" sldId="598"/>
        </pc:sldMkLst>
        <pc:spChg chg="mod">
          <ac:chgData name="Wesley Hartman" userId="e32b0686-ba44-4a8d-9ca1-600c3ac646e5" providerId="ADAL" clId="{7FC64E58-0760-4620-B2AA-DADB13435D75}" dt="2026-03-11T00:21:18.347" v="1048"/>
          <ac:spMkLst>
            <pc:docMk/>
            <pc:sldMk cId="2412378778" sldId="598"/>
            <ac:spMk id="2" creationId="{59988B81-E884-5EE5-0730-7A1DB659843B}"/>
          </ac:spMkLst>
        </pc:spChg>
        <pc:spChg chg="mod">
          <ac:chgData name="Wesley Hartman" userId="e32b0686-ba44-4a8d-9ca1-600c3ac646e5" providerId="ADAL" clId="{7FC64E58-0760-4620-B2AA-DADB13435D75}" dt="2026-03-11T00:21:22.937" v="1050" actId="27636"/>
          <ac:spMkLst>
            <pc:docMk/>
            <pc:sldMk cId="2412378778" sldId="598"/>
            <ac:spMk id="3" creationId="{7E9DED9D-5750-9D37-EA0C-A66D24B18707}"/>
          </ac:spMkLst>
        </pc:spChg>
      </pc:sldChg>
      <pc:sldChg chg="modSp add ord">
        <pc:chgData name="Wesley Hartman" userId="e32b0686-ba44-4a8d-9ca1-600c3ac646e5" providerId="ADAL" clId="{7FC64E58-0760-4620-B2AA-DADB13435D75}" dt="2026-03-11T00:21:09.050" v="1047"/>
        <pc:sldMkLst>
          <pc:docMk/>
          <pc:sldMk cId="3572397377" sldId="599"/>
        </pc:sldMkLst>
        <pc:spChg chg="mod">
          <ac:chgData name="Wesley Hartman" userId="e32b0686-ba44-4a8d-9ca1-600c3ac646e5" providerId="ADAL" clId="{7FC64E58-0760-4620-B2AA-DADB13435D75}" dt="2026-03-11T00:21:05.724" v="1045"/>
          <ac:spMkLst>
            <pc:docMk/>
            <pc:sldMk cId="3572397377" sldId="599"/>
            <ac:spMk id="2" creationId="{627AC2E6-6EC3-E670-1BE5-DBF38463D179}"/>
          </ac:spMkLst>
        </pc:spChg>
        <pc:spChg chg="mod">
          <ac:chgData name="Wesley Hartman" userId="e32b0686-ba44-4a8d-9ca1-600c3ac646e5" providerId="ADAL" clId="{7FC64E58-0760-4620-B2AA-DADB13435D75}" dt="2026-03-11T00:21:01.495" v="1044"/>
          <ac:spMkLst>
            <pc:docMk/>
            <pc:sldMk cId="3572397377" sldId="599"/>
            <ac:spMk id="3" creationId="{D9C3278B-1A33-2441-89C9-AA32D5B30203}"/>
          </ac:spMkLst>
        </pc:spChg>
      </pc:sldChg>
      <pc:sldChg chg="modSp add mod">
        <pc:chgData name="Wesley Hartman" userId="e32b0686-ba44-4a8d-9ca1-600c3ac646e5" providerId="ADAL" clId="{7FC64E58-0760-4620-B2AA-DADB13435D75}" dt="2026-03-11T00:23:00.835" v="1054" actId="948"/>
        <pc:sldMkLst>
          <pc:docMk/>
          <pc:sldMk cId="2848160019" sldId="600"/>
        </pc:sldMkLst>
        <pc:spChg chg="mod">
          <ac:chgData name="Wesley Hartman" userId="e32b0686-ba44-4a8d-9ca1-600c3ac646e5" providerId="ADAL" clId="{7FC64E58-0760-4620-B2AA-DADB13435D75}" dt="2026-03-11T00:22:49.947" v="1052"/>
          <ac:spMkLst>
            <pc:docMk/>
            <pc:sldMk cId="2848160019" sldId="600"/>
            <ac:spMk id="2" creationId="{A4E7B2C0-2970-F8CF-6605-5748EDE2F42B}"/>
          </ac:spMkLst>
        </pc:spChg>
        <pc:spChg chg="mod">
          <ac:chgData name="Wesley Hartman" userId="e32b0686-ba44-4a8d-9ca1-600c3ac646e5" providerId="ADAL" clId="{7FC64E58-0760-4620-B2AA-DADB13435D75}" dt="2026-03-11T00:23:00.835" v="1054" actId="948"/>
          <ac:spMkLst>
            <pc:docMk/>
            <pc:sldMk cId="2848160019" sldId="600"/>
            <ac:spMk id="3" creationId="{7A0F938F-7C9E-B58A-B8B4-AC92C6D6384A}"/>
          </ac:spMkLst>
        </pc:spChg>
      </pc:sldChg>
      <pc:sldChg chg="modSp add mod">
        <pc:chgData name="Wesley Hartman" userId="e32b0686-ba44-4a8d-9ca1-600c3ac646e5" providerId="ADAL" clId="{7FC64E58-0760-4620-B2AA-DADB13435D75}" dt="2026-03-11T00:52:03.018" v="1162"/>
        <pc:sldMkLst>
          <pc:docMk/>
          <pc:sldMk cId="3643488279" sldId="601"/>
        </pc:sldMkLst>
        <pc:spChg chg="mod">
          <ac:chgData name="Wesley Hartman" userId="e32b0686-ba44-4a8d-9ca1-600c3ac646e5" providerId="ADAL" clId="{7FC64E58-0760-4620-B2AA-DADB13435D75}" dt="2026-03-11T00:51:57.953" v="1161"/>
          <ac:spMkLst>
            <pc:docMk/>
            <pc:sldMk cId="3643488279" sldId="601"/>
            <ac:spMk id="2" creationId="{81E432CB-0463-56F4-E91B-7D1FA0845371}"/>
          </ac:spMkLst>
        </pc:spChg>
        <pc:spChg chg="mod">
          <ac:chgData name="Wesley Hartman" userId="e32b0686-ba44-4a8d-9ca1-600c3ac646e5" providerId="ADAL" clId="{7FC64E58-0760-4620-B2AA-DADB13435D75}" dt="2026-03-11T00:52:03.018" v="1162"/>
          <ac:spMkLst>
            <pc:docMk/>
            <pc:sldMk cId="3643488279" sldId="601"/>
            <ac:spMk id="3" creationId="{7C44DA12-2745-F92C-2F13-20800AA67539}"/>
          </ac:spMkLst>
        </pc:spChg>
      </pc:sldChg>
      <pc:sldChg chg="modSp add mod">
        <pc:chgData name="Wesley Hartman" userId="e32b0686-ba44-4a8d-9ca1-600c3ac646e5" providerId="ADAL" clId="{7FC64E58-0760-4620-B2AA-DADB13435D75}" dt="2026-03-11T00:24:47.472" v="1061" actId="12"/>
        <pc:sldMkLst>
          <pc:docMk/>
          <pc:sldMk cId="2688213990" sldId="602"/>
        </pc:sldMkLst>
        <pc:spChg chg="mod">
          <ac:chgData name="Wesley Hartman" userId="e32b0686-ba44-4a8d-9ca1-600c3ac646e5" providerId="ADAL" clId="{7FC64E58-0760-4620-B2AA-DADB13435D75}" dt="2026-03-11T00:24:47.472" v="1061" actId="12"/>
          <ac:spMkLst>
            <pc:docMk/>
            <pc:sldMk cId="2688213990" sldId="602"/>
            <ac:spMk id="3" creationId="{53EB0DF5-3095-DBB1-A8E9-BC95AD7DE48D}"/>
          </ac:spMkLst>
        </pc:spChg>
      </pc:sldChg>
      <pc:sldChg chg="modSp add mod ord">
        <pc:chgData name="Wesley Hartman" userId="e32b0686-ba44-4a8d-9ca1-600c3ac646e5" providerId="ADAL" clId="{7FC64E58-0760-4620-B2AA-DADB13435D75}" dt="2026-03-13T20:29:37.826" v="1248"/>
        <pc:sldMkLst>
          <pc:docMk/>
          <pc:sldMk cId="2066997003" sldId="603"/>
        </pc:sldMkLst>
        <pc:spChg chg="mod">
          <ac:chgData name="Wesley Hartman" userId="e32b0686-ba44-4a8d-9ca1-600c3ac646e5" providerId="ADAL" clId="{7FC64E58-0760-4620-B2AA-DADB13435D75}" dt="2026-03-11T00:25:25.572" v="1063"/>
          <ac:spMkLst>
            <pc:docMk/>
            <pc:sldMk cId="2066997003" sldId="603"/>
            <ac:spMk id="2" creationId="{1F15BFD6-6D37-8DE1-383C-5C3250E09434}"/>
          </ac:spMkLst>
        </pc:spChg>
        <pc:spChg chg="mod">
          <ac:chgData name="Wesley Hartman" userId="e32b0686-ba44-4a8d-9ca1-600c3ac646e5" providerId="ADAL" clId="{7FC64E58-0760-4620-B2AA-DADB13435D75}" dt="2026-03-11T00:26:27.136" v="1081" actId="948"/>
          <ac:spMkLst>
            <pc:docMk/>
            <pc:sldMk cId="2066997003" sldId="603"/>
            <ac:spMk id="3" creationId="{0BB8F660-392F-9858-98CE-E2BA222703DF}"/>
          </ac:spMkLst>
        </pc:spChg>
      </pc:sldChg>
      <pc:sldChg chg="addSp delSp modSp add mod">
        <pc:chgData name="Wesley Hartman" userId="e32b0686-ba44-4a8d-9ca1-600c3ac646e5" providerId="ADAL" clId="{7FC64E58-0760-4620-B2AA-DADB13435D75}" dt="2026-03-11T00:33:15.622" v="1098" actId="12100"/>
        <pc:sldMkLst>
          <pc:docMk/>
          <pc:sldMk cId="3699482533" sldId="605"/>
        </pc:sldMkLst>
        <pc:spChg chg="mod">
          <ac:chgData name="Wesley Hartman" userId="e32b0686-ba44-4a8d-9ca1-600c3ac646e5" providerId="ADAL" clId="{7FC64E58-0760-4620-B2AA-DADB13435D75}" dt="2026-03-11T00:30:00.287" v="1092"/>
          <ac:spMkLst>
            <pc:docMk/>
            <pc:sldMk cId="3699482533" sldId="605"/>
            <ac:spMk id="2" creationId="{810A2782-D986-B4C7-3BD3-3F3EF583C3DA}"/>
          </ac:spMkLst>
        </pc:spChg>
        <pc:spChg chg="mod">
          <ac:chgData name="Wesley Hartman" userId="e32b0686-ba44-4a8d-9ca1-600c3ac646e5" providerId="ADAL" clId="{7FC64E58-0760-4620-B2AA-DADB13435D75}" dt="2026-03-11T00:32:51.348" v="1094" actId="27636"/>
          <ac:spMkLst>
            <pc:docMk/>
            <pc:sldMk cId="3699482533" sldId="605"/>
            <ac:spMk id="3" creationId="{D3536AC0-F708-DBC8-5AA7-1B34C01F034B}"/>
          </ac:spMkLst>
        </pc:spChg>
        <pc:graphicFrameChg chg="add mod">
          <ac:chgData name="Wesley Hartman" userId="e32b0686-ba44-4a8d-9ca1-600c3ac646e5" providerId="ADAL" clId="{7FC64E58-0760-4620-B2AA-DADB13435D75}" dt="2026-03-11T00:33:15.622" v="1098" actId="12100"/>
          <ac:graphicFrameMkLst>
            <pc:docMk/>
            <pc:sldMk cId="3699482533" sldId="605"/>
            <ac:graphicFrameMk id="6" creationId="{80824AC2-78CC-A128-724E-FDA2480A2DEE}"/>
          </ac:graphicFrameMkLst>
        </pc:graphicFrameChg>
      </pc:sldChg>
      <pc:sldChg chg="add">
        <pc:chgData name="Wesley Hartman" userId="e32b0686-ba44-4a8d-9ca1-600c3ac646e5" providerId="ADAL" clId="{7FC64E58-0760-4620-B2AA-DADB13435D75}" dt="2026-03-11T00:51:51.072" v="1160"/>
        <pc:sldMkLst>
          <pc:docMk/>
          <pc:sldMk cId="686486535" sldId="606"/>
        </pc:sldMkLst>
      </pc:sldChg>
      <pc:sldChg chg="modSp add mod">
        <pc:chgData name="Wesley Hartman" userId="e32b0686-ba44-4a8d-9ca1-600c3ac646e5" providerId="ADAL" clId="{7FC64E58-0760-4620-B2AA-DADB13435D75}" dt="2026-03-11T00:53:19.689" v="1246" actId="20577"/>
        <pc:sldMkLst>
          <pc:docMk/>
          <pc:sldMk cId="2196931639" sldId="607"/>
        </pc:sldMkLst>
        <pc:spChg chg="mod">
          <ac:chgData name="Wesley Hartman" userId="e32b0686-ba44-4a8d-9ca1-600c3ac646e5" providerId="ADAL" clId="{7FC64E58-0760-4620-B2AA-DADB13435D75}" dt="2026-03-11T00:53:19.689" v="1246" actId="20577"/>
          <ac:spMkLst>
            <pc:docMk/>
            <pc:sldMk cId="2196931639" sldId="607"/>
            <ac:spMk id="3" creationId="{C00CF282-D1D8-853F-D9EC-43735EF9565A}"/>
          </ac:spMkLst>
        </pc:spChg>
      </pc:sldChg>
      <pc:sldChg chg="modSp add mod">
        <pc:chgData name="Wesley Hartman" userId="e32b0686-ba44-4a8d-9ca1-600c3ac646e5" providerId="ADAL" clId="{7FC64E58-0760-4620-B2AA-DADB13435D75}" dt="2026-03-13T20:30:06.378" v="1258" actId="20577"/>
        <pc:sldMkLst>
          <pc:docMk/>
          <pc:sldMk cId="839554926" sldId="608"/>
        </pc:sldMkLst>
        <pc:spChg chg="mod">
          <ac:chgData name="Wesley Hartman" userId="e32b0686-ba44-4a8d-9ca1-600c3ac646e5" providerId="ADAL" clId="{7FC64E58-0760-4620-B2AA-DADB13435D75}" dt="2026-03-13T20:30:06.378" v="1258" actId="20577"/>
          <ac:spMkLst>
            <pc:docMk/>
            <pc:sldMk cId="839554926" sldId="608"/>
            <ac:spMk id="5" creationId="{F8119008-AB27-6AE3-F1A0-F99F8EEFC394}"/>
          </ac:spMkLst>
        </pc:spChg>
      </pc:sldChg>
      <pc:sldMasterChg chg="delSldLayout">
        <pc:chgData name="Wesley Hartman" userId="e32b0686-ba44-4a8d-9ca1-600c3ac646e5" providerId="ADAL" clId="{7FC64E58-0760-4620-B2AA-DADB13435D75}" dt="2026-03-11T00:52:18.710" v="1164" actId="47"/>
        <pc:sldMasterMkLst>
          <pc:docMk/>
          <pc:sldMasterMk cId="816582286" sldId="2147484041"/>
        </pc:sldMasterMkLst>
      </pc:sldMasterChg>
    </pc:docChg>
  </pc:docChgLst>
  <pc:docChgLst>
    <pc:chgData name="ceo@freshfpa.com" userId="S::urn:spo:guest#ceo@freshfpa.com::" providerId="AD" clId="Web-{E9FF7F12-7478-6F38-B427-9EF360C57A08}"/>
    <pc:docChg chg="delSld">
      <pc:chgData name="ceo@freshfpa.com" userId="S::urn:spo:guest#ceo@freshfpa.com::" providerId="AD" clId="Web-{E9FF7F12-7478-6F38-B427-9EF360C57A08}" dt="2026-03-13T16:50:36.100" v="26"/>
      <pc:docMkLst>
        <pc:docMk/>
      </pc:docMkLst>
      <pc:sldChg chg="del">
        <pc:chgData name="ceo@freshfpa.com" userId="S::urn:spo:guest#ceo@freshfpa.com::" providerId="AD" clId="Web-{E9FF7F12-7478-6F38-B427-9EF360C57A08}" dt="2026-03-13T16:50:36.100" v="25"/>
        <pc:sldMkLst>
          <pc:docMk/>
          <pc:sldMk cId="2502162188" sldId="511"/>
        </pc:sldMkLst>
      </pc:sldChg>
      <pc:sldChg chg="del">
        <pc:chgData name="ceo@freshfpa.com" userId="S::urn:spo:guest#ceo@freshfpa.com::" providerId="AD" clId="Web-{E9FF7F12-7478-6F38-B427-9EF360C57A08}" dt="2026-03-13T16:50:36.100" v="23"/>
        <pc:sldMkLst>
          <pc:docMk/>
          <pc:sldMk cId="2734762504" sldId="512"/>
        </pc:sldMkLst>
      </pc:sldChg>
      <pc:sldChg chg="del">
        <pc:chgData name="ceo@freshfpa.com" userId="S::urn:spo:guest#ceo@freshfpa.com::" providerId="AD" clId="Web-{E9FF7F12-7478-6F38-B427-9EF360C57A08}" dt="2026-03-13T16:50:36.100" v="22"/>
        <pc:sldMkLst>
          <pc:docMk/>
          <pc:sldMk cId="2853181332" sldId="513"/>
        </pc:sldMkLst>
      </pc:sldChg>
      <pc:sldChg chg="del">
        <pc:chgData name="ceo@freshfpa.com" userId="S::urn:spo:guest#ceo@freshfpa.com::" providerId="AD" clId="Web-{E9FF7F12-7478-6F38-B427-9EF360C57A08}" dt="2026-03-13T16:50:36.100" v="20"/>
        <pc:sldMkLst>
          <pc:docMk/>
          <pc:sldMk cId="4020505225" sldId="514"/>
        </pc:sldMkLst>
      </pc:sldChg>
      <pc:sldChg chg="del">
        <pc:chgData name="ceo@freshfpa.com" userId="S::urn:spo:guest#ceo@freshfpa.com::" providerId="AD" clId="Web-{E9FF7F12-7478-6F38-B427-9EF360C57A08}" dt="2026-03-13T16:50:36.085" v="19"/>
        <pc:sldMkLst>
          <pc:docMk/>
          <pc:sldMk cId="1614820633" sldId="515"/>
        </pc:sldMkLst>
      </pc:sldChg>
      <pc:sldChg chg="del">
        <pc:chgData name="ceo@freshfpa.com" userId="S::urn:spo:guest#ceo@freshfpa.com::" providerId="AD" clId="Web-{E9FF7F12-7478-6F38-B427-9EF360C57A08}" dt="2026-03-13T16:50:36.085" v="18"/>
        <pc:sldMkLst>
          <pc:docMk/>
          <pc:sldMk cId="3045591869" sldId="516"/>
        </pc:sldMkLst>
      </pc:sldChg>
      <pc:sldChg chg="del">
        <pc:chgData name="ceo@freshfpa.com" userId="S::urn:spo:guest#ceo@freshfpa.com::" providerId="AD" clId="Web-{E9FF7F12-7478-6F38-B427-9EF360C57A08}" dt="2026-03-13T16:50:36.085" v="17"/>
        <pc:sldMkLst>
          <pc:docMk/>
          <pc:sldMk cId="3692498996" sldId="517"/>
        </pc:sldMkLst>
      </pc:sldChg>
      <pc:sldChg chg="del">
        <pc:chgData name="ceo@freshfpa.com" userId="S::urn:spo:guest#ceo@freshfpa.com::" providerId="AD" clId="Web-{E9FF7F12-7478-6F38-B427-9EF360C57A08}" dt="2026-03-13T16:50:36.085" v="15"/>
        <pc:sldMkLst>
          <pc:docMk/>
          <pc:sldMk cId="1290316497" sldId="519"/>
        </pc:sldMkLst>
      </pc:sldChg>
      <pc:sldChg chg="del">
        <pc:chgData name="ceo@freshfpa.com" userId="S::urn:spo:guest#ceo@freshfpa.com::" providerId="AD" clId="Web-{E9FF7F12-7478-6F38-B427-9EF360C57A08}" dt="2026-03-13T16:50:36.085" v="14"/>
        <pc:sldMkLst>
          <pc:docMk/>
          <pc:sldMk cId="2747654588" sldId="525"/>
        </pc:sldMkLst>
      </pc:sldChg>
      <pc:sldChg chg="del">
        <pc:chgData name="ceo@freshfpa.com" userId="S::urn:spo:guest#ceo@freshfpa.com::" providerId="AD" clId="Web-{E9FF7F12-7478-6F38-B427-9EF360C57A08}" dt="2026-03-13T16:50:36.069" v="13"/>
        <pc:sldMkLst>
          <pc:docMk/>
          <pc:sldMk cId="3244370849" sldId="526"/>
        </pc:sldMkLst>
      </pc:sldChg>
      <pc:sldChg chg="del">
        <pc:chgData name="ceo@freshfpa.com" userId="S::urn:spo:guest#ceo@freshfpa.com::" providerId="AD" clId="Web-{E9FF7F12-7478-6F38-B427-9EF360C57A08}" dt="2026-03-13T16:50:36.069" v="12"/>
        <pc:sldMkLst>
          <pc:docMk/>
          <pc:sldMk cId="2893702191" sldId="527"/>
        </pc:sldMkLst>
      </pc:sldChg>
      <pc:sldChg chg="del">
        <pc:chgData name="ceo@freshfpa.com" userId="S::urn:spo:guest#ceo@freshfpa.com::" providerId="AD" clId="Web-{E9FF7F12-7478-6F38-B427-9EF360C57A08}" dt="2026-03-13T16:50:36.069" v="11"/>
        <pc:sldMkLst>
          <pc:docMk/>
          <pc:sldMk cId="3568336805" sldId="528"/>
        </pc:sldMkLst>
      </pc:sldChg>
      <pc:sldChg chg="del">
        <pc:chgData name="ceo@freshfpa.com" userId="S::urn:spo:guest#ceo@freshfpa.com::" providerId="AD" clId="Web-{E9FF7F12-7478-6F38-B427-9EF360C57A08}" dt="2026-03-13T16:50:36.053" v="10"/>
        <pc:sldMkLst>
          <pc:docMk/>
          <pc:sldMk cId="1796575488" sldId="529"/>
        </pc:sldMkLst>
      </pc:sldChg>
      <pc:sldChg chg="del">
        <pc:chgData name="ceo@freshfpa.com" userId="S::urn:spo:guest#ceo@freshfpa.com::" providerId="AD" clId="Web-{E9FF7F12-7478-6F38-B427-9EF360C57A08}" dt="2026-03-13T16:50:36.053" v="9"/>
        <pc:sldMkLst>
          <pc:docMk/>
          <pc:sldMk cId="2584172602" sldId="530"/>
        </pc:sldMkLst>
      </pc:sldChg>
      <pc:sldChg chg="del">
        <pc:chgData name="ceo@freshfpa.com" userId="S::urn:spo:guest#ceo@freshfpa.com::" providerId="AD" clId="Web-{E9FF7F12-7478-6F38-B427-9EF360C57A08}" dt="2026-03-13T16:50:36.085" v="16"/>
        <pc:sldMkLst>
          <pc:docMk/>
          <pc:sldMk cId="2832351130" sldId="545"/>
        </pc:sldMkLst>
      </pc:sldChg>
      <pc:sldChg chg="del">
        <pc:chgData name="ceo@freshfpa.com" userId="S::urn:spo:guest#ceo@freshfpa.com::" providerId="AD" clId="Web-{E9FF7F12-7478-6F38-B427-9EF360C57A08}" dt="2026-03-13T16:50:36.038" v="7"/>
        <pc:sldMkLst>
          <pc:docMk/>
          <pc:sldMk cId="2203259978" sldId="552"/>
        </pc:sldMkLst>
      </pc:sldChg>
      <pc:sldChg chg="del">
        <pc:chgData name="ceo@freshfpa.com" userId="S::urn:spo:guest#ceo@freshfpa.com::" providerId="AD" clId="Web-{E9FF7F12-7478-6F38-B427-9EF360C57A08}" dt="2026-03-13T16:50:36.038" v="6"/>
        <pc:sldMkLst>
          <pc:docMk/>
          <pc:sldMk cId="2349526658" sldId="553"/>
        </pc:sldMkLst>
      </pc:sldChg>
      <pc:sldChg chg="del">
        <pc:chgData name="ceo@freshfpa.com" userId="S::urn:spo:guest#ceo@freshfpa.com::" providerId="AD" clId="Web-{E9FF7F12-7478-6F38-B427-9EF360C57A08}" dt="2026-03-13T16:50:36.022" v="5"/>
        <pc:sldMkLst>
          <pc:docMk/>
          <pc:sldMk cId="552464122" sldId="554"/>
        </pc:sldMkLst>
      </pc:sldChg>
      <pc:sldChg chg="del">
        <pc:chgData name="ceo@freshfpa.com" userId="S::urn:spo:guest#ceo@freshfpa.com::" providerId="AD" clId="Web-{E9FF7F12-7478-6F38-B427-9EF360C57A08}" dt="2026-03-13T16:50:36.022" v="4"/>
        <pc:sldMkLst>
          <pc:docMk/>
          <pc:sldMk cId="4229020245" sldId="555"/>
        </pc:sldMkLst>
      </pc:sldChg>
      <pc:sldChg chg="del">
        <pc:chgData name="ceo@freshfpa.com" userId="S::urn:spo:guest#ceo@freshfpa.com::" providerId="AD" clId="Web-{E9FF7F12-7478-6F38-B427-9EF360C57A08}" dt="2026-03-13T16:50:36.022" v="3"/>
        <pc:sldMkLst>
          <pc:docMk/>
          <pc:sldMk cId="2734753523" sldId="556"/>
        </pc:sldMkLst>
      </pc:sldChg>
      <pc:sldChg chg="del">
        <pc:chgData name="ceo@freshfpa.com" userId="S::urn:spo:guest#ceo@freshfpa.com::" providerId="AD" clId="Web-{E9FF7F12-7478-6F38-B427-9EF360C57A08}" dt="2026-03-13T16:50:36.006" v="2"/>
        <pc:sldMkLst>
          <pc:docMk/>
          <pc:sldMk cId="422173943" sldId="557"/>
        </pc:sldMkLst>
      </pc:sldChg>
      <pc:sldChg chg="del">
        <pc:chgData name="ceo@freshfpa.com" userId="S::urn:spo:guest#ceo@freshfpa.com::" providerId="AD" clId="Web-{E9FF7F12-7478-6F38-B427-9EF360C57A08}" dt="2026-03-13T16:50:36.006" v="1"/>
        <pc:sldMkLst>
          <pc:docMk/>
          <pc:sldMk cId="1047171687" sldId="558"/>
        </pc:sldMkLst>
      </pc:sldChg>
      <pc:sldChg chg="del">
        <pc:chgData name="ceo@freshfpa.com" userId="S::urn:spo:guest#ceo@freshfpa.com::" providerId="AD" clId="Web-{E9FF7F12-7478-6F38-B427-9EF360C57A08}" dt="2026-03-13T16:50:36.053" v="8"/>
        <pc:sldMkLst>
          <pc:docMk/>
          <pc:sldMk cId="3189475365" sldId="559"/>
        </pc:sldMkLst>
      </pc:sldChg>
      <pc:sldChg chg="del">
        <pc:chgData name="ceo@freshfpa.com" userId="S::urn:spo:guest#ceo@freshfpa.com::" providerId="AD" clId="Web-{E9FF7F12-7478-6F38-B427-9EF360C57A08}" dt="2026-03-13T16:50:36.006" v="0"/>
        <pc:sldMkLst>
          <pc:docMk/>
          <pc:sldMk cId="3994973177" sldId="560"/>
        </pc:sldMkLst>
      </pc:sldChg>
      <pc:sldChg chg="del">
        <pc:chgData name="ceo@freshfpa.com" userId="S::urn:spo:guest#ceo@freshfpa.com::" providerId="AD" clId="Web-{E9FF7F12-7478-6F38-B427-9EF360C57A08}" dt="2026-03-13T16:50:36.100" v="21"/>
        <pc:sldMkLst>
          <pc:docMk/>
          <pc:sldMk cId="2881192606" sldId="566"/>
        </pc:sldMkLst>
      </pc:sldChg>
      <pc:sldChg chg="del">
        <pc:chgData name="ceo@freshfpa.com" userId="S::urn:spo:guest#ceo@freshfpa.com::" providerId="AD" clId="Web-{E9FF7F12-7478-6F38-B427-9EF360C57A08}" dt="2026-03-13T16:50:36.100" v="24"/>
        <pc:sldMkLst>
          <pc:docMk/>
          <pc:sldMk cId="3132210268" sldId="568"/>
        </pc:sldMkLst>
      </pc:sldChg>
      <pc:sldChg chg="del">
        <pc:chgData name="ceo@freshfpa.com" userId="S::urn:spo:guest#ceo@freshfpa.com::" providerId="AD" clId="Web-{E9FF7F12-7478-6F38-B427-9EF360C57A08}" dt="2026-03-13T16:50:36.100" v="26"/>
        <pc:sldMkLst>
          <pc:docMk/>
          <pc:sldMk cId="366260418" sldId="57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59E434-C65B-479E-8DDA-07BCE44EA99B}" type="doc">
      <dgm:prSet loTypeId="urn:microsoft.com/office/officeart/2011/layout/TabList" loCatId="officeonline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87551663-732D-435B-B1DF-1464000696FE}">
      <dgm:prSet phldrT="[Text]" phldr="0"/>
      <dgm:spPr/>
      <dgm:t>
        <a:bodyPr/>
        <a:lstStyle/>
        <a:p>
          <a:endParaRPr lang="en-US" dirty="0"/>
        </a:p>
      </dgm:t>
    </dgm:pt>
    <dgm:pt modelId="{16391B65-0B48-46C9-B1B1-932B8CE83B7E}" type="parTrans" cxnId="{B65FBA64-8CF5-499B-B43A-526AFBAB007D}">
      <dgm:prSet/>
      <dgm:spPr/>
      <dgm:t>
        <a:bodyPr/>
        <a:lstStyle/>
        <a:p>
          <a:endParaRPr lang="en-US"/>
        </a:p>
      </dgm:t>
    </dgm:pt>
    <dgm:pt modelId="{AE18E356-F3C2-45CF-82A2-FFE0F40F2AE7}" type="sibTrans" cxnId="{B65FBA64-8CF5-499B-B43A-526AFBAB007D}">
      <dgm:prSet/>
      <dgm:spPr/>
      <dgm:t>
        <a:bodyPr/>
        <a:lstStyle/>
        <a:p>
          <a:endParaRPr lang="en-US"/>
        </a:p>
      </dgm:t>
    </dgm:pt>
    <dgm:pt modelId="{9FE32982-D2D5-43B9-97A9-2C2B036B02F5}">
      <dgm:prSet phldrT="[Text]" phldr="0" custT="1"/>
      <dgm:spPr/>
      <dgm:t>
        <a:bodyPr/>
        <a:lstStyle/>
        <a:p>
          <a:r>
            <a:rPr lang="en-US" sz="1800" dirty="0"/>
            <a:t>Apply Interpretation</a:t>
          </a:r>
        </a:p>
      </dgm:t>
    </dgm:pt>
    <dgm:pt modelId="{98ED58AD-D9D4-4045-9F99-C3EDADA48DDC}" type="parTrans" cxnId="{4C26CDF3-81C4-4E35-B9D2-82D518AB01AB}">
      <dgm:prSet/>
      <dgm:spPr/>
      <dgm:t>
        <a:bodyPr/>
        <a:lstStyle/>
        <a:p>
          <a:endParaRPr lang="en-US"/>
        </a:p>
      </dgm:t>
    </dgm:pt>
    <dgm:pt modelId="{FC2147B4-815A-46D1-9188-3583A35571BB}" type="sibTrans" cxnId="{4C26CDF3-81C4-4E35-B9D2-82D518AB01AB}">
      <dgm:prSet/>
      <dgm:spPr/>
      <dgm:t>
        <a:bodyPr/>
        <a:lstStyle/>
        <a:p>
          <a:endParaRPr lang="en-US"/>
        </a:p>
      </dgm:t>
    </dgm:pt>
    <dgm:pt modelId="{D5CE7EBA-DE52-441B-A395-20A0DBE7911E}">
      <dgm:prSet phldrT="[Text]" phldr="0" custT="1"/>
      <dgm:spPr/>
      <dgm:t>
        <a:bodyPr/>
        <a:lstStyle/>
        <a:p>
          <a:r>
            <a:rPr lang="en-US" sz="1800" dirty="0"/>
            <a:t>Apply Context</a:t>
          </a:r>
        </a:p>
      </dgm:t>
    </dgm:pt>
    <dgm:pt modelId="{9730011B-3AB9-4F73-9BBF-270045FEEA4D}" type="parTrans" cxnId="{FF6A8080-B313-4C66-B859-CF2BAC68CBA2}">
      <dgm:prSet/>
      <dgm:spPr/>
      <dgm:t>
        <a:bodyPr/>
        <a:lstStyle/>
        <a:p>
          <a:endParaRPr lang="en-US"/>
        </a:p>
      </dgm:t>
    </dgm:pt>
    <dgm:pt modelId="{1DE845B3-043E-42BC-8483-DF15B6A82EEE}" type="sibTrans" cxnId="{FF6A8080-B313-4C66-B859-CF2BAC68CBA2}">
      <dgm:prSet/>
      <dgm:spPr/>
      <dgm:t>
        <a:bodyPr/>
        <a:lstStyle/>
        <a:p>
          <a:endParaRPr lang="en-US"/>
        </a:p>
      </dgm:t>
    </dgm:pt>
    <dgm:pt modelId="{AB15DB8B-7FA2-43A9-AF6B-66FBD5BCB253}">
      <dgm:prSet phldrT="[Text]" phldr="0" custT="1"/>
      <dgm:spPr/>
      <dgm:t>
        <a:bodyPr/>
        <a:lstStyle/>
        <a:p>
          <a:r>
            <a:rPr lang="en-US" sz="2800"/>
            <a:t>Data</a:t>
          </a:r>
          <a:endParaRPr lang="en-US" sz="1400" dirty="0"/>
        </a:p>
      </dgm:t>
    </dgm:pt>
    <dgm:pt modelId="{F3D52E18-5049-445A-9CAA-B152106385A5}" type="parTrans" cxnId="{4728E28E-C868-4F36-93FD-51786C75F892}">
      <dgm:prSet/>
      <dgm:spPr/>
      <dgm:t>
        <a:bodyPr/>
        <a:lstStyle/>
        <a:p>
          <a:endParaRPr lang="en-US"/>
        </a:p>
      </dgm:t>
    </dgm:pt>
    <dgm:pt modelId="{E003526B-D7AA-4EB1-99D6-E64D5967692E}" type="sibTrans" cxnId="{4728E28E-C868-4F36-93FD-51786C75F892}">
      <dgm:prSet/>
      <dgm:spPr/>
      <dgm:t>
        <a:bodyPr/>
        <a:lstStyle/>
        <a:p>
          <a:endParaRPr lang="en-US"/>
        </a:p>
      </dgm:t>
    </dgm:pt>
    <dgm:pt modelId="{FAA28DE7-3D14-4760-880D-F00F93CC32B0}">
      <dgm:prSet phldrT="[Text]" phldr="0" custT="1"/>
      <dgm:spPr/>
      <dgm:t>
        <a:bodyPr/>
        <a:lstStyle/>
        <a:p>
          <a:r>
            <a:rPr lang="en-US" sz="2800"/>
            <a:t>Information</a:t>
          </a:r>
          <a:endParaRPr lang="en-US" sz="1400" dirty="0"/>
        </a:p>
      </dgm:t>
    </dgm:pt>
    <dgm:pt modelId="{36921525-5140-427D-8F67-CB7D6A74A742}" type="parTrans" cxnId="{7517872D-B45E-4A17-ACF3-CF238E301116}">
      <dgm:prSet/>
      <dgm:spPr/>
      <dgm:t>
        <a:bodyPr/>
        <a:lstStyle/>
        <a:p>
          <a:endParaRPr lang="en-US"/>
        </a:p>
      </dgm:t>
    </dgm:pt>
    <dgm:pt modelId="{A7C29F23-C74E-4FC1-AF68-11DF934AA766}" type="sibTrans" cxnId="{7517872D-B45E-4A17-ACF3-CF238E301116}">
      <dgm:prSet/>
      <dgm:spPr/>
      <dgm:t>
        <a:bodyPr/>
        <a:lstStyle/>
        <a:p>
          <a:endParaRPr lang="en-US"/>
        </a:p>
      </dgm:t>
    </dgm:pt>
    <dgm:pt modelId="{6D1E9148-330D-4A7C-AB72-F8FFA65A0D9C}">
      <dgm:prSet phldrT="[Text]" phldr="0" custT="1"/>
      <dgm:spPr/>
      <dgm:t>
        <a:bodyPr/>
        <a:lstStyle/>
        <a:p>
          <a:r>
            <a:rPr lang="en-US" sz="2800"/>
            <a:t>Intelligence</a:t>
          </a:r>
          <a:endParaRPr lang="en-US" sz="2800" dirty="0"/>
        </a:p>
      </dgm:t>
    </dgm:pt>
    <dgm:pt modelId="{45EF5F71-50AF-4478-904F-A6D5E035A28E}" type="parTrans" cxnId="{960C68EE-6252-43FE-AF58-AF02C6431608}">
      <dgm:prSet/>
      <dgm:spPr/>
      <dgm:t>
        <a:bodyPr/>
        <a:lstStyle/>
        <a:p>
          <a:endParaRPr lang="en-US"/>
        </a:p>
      </dgm:t>
    </dgm:pt>
    <dgm:pt modelId="{E5A1D28A-D688-46D4-913F-EF9E19D17E20}" type="sibTrans" cxnId="{960C68EE-6252-43FE-AF58-AF02C6431608}">
      <dgm:prSet/>
      <dgm:spPr/>
      <dgm:t>
        <a:bodyPr/>
        <a:lstStyle/>
        <a:p>
          <a:endParaRPr lang="en-US"/>
        </a:p>
      </dgm:t>
    </dgm:pt>
    <dgm:pt modelId="{6FD92288-F70A-478C-B429-9CAD017EE07D}">
      <dgm:prSet phldrT="[Text]" phldr="0" custT="1"/>
      <dgm:spPr/>
      <dgm:t>
        <a:bodyPr/>
        <a:lstStyle/>
        <a:p>
          <a:r>
            <a:rPr lang="en-US" sz="1800" dirty="0"/>
            <a:t>Apply Judgement</a:t>
          </a:r>
        </a:p>
      </dgm:t>
    </dgm:pt>
    <dgm:pt modelId="{AF362847-E10E-408F-94DF-48369DCA4FEE}" type="sibTrans" cxnId="{3CEF69AB-8EB6-478D-AD21-C77A8768D58F}">
      <dgm:prSet/>
      <dgm:spPr/>
      <dgm:t>
        <a:bodyPr/>
        <a:lstStyle/>
        <a:p>
          <a:endParaRPr lang="en-US"/>
        </a:p>
      </dgm:t>
    </dgm:pt>
    <dgm:pt modelId="{1EFD3C39-A2A7-4179-82A1-6ABA5911D027}" type="parTrans" cxnId="{3CEF69AB-8EB6-478D-AD21-C77A8768D58F}">
      <dgm:prSet/>
      <dgm:spPr/>
      <dgm:t>
        <a:bodyPr/>
        <a:lstStyle/>
        <a:p>
          <a:endParaRPr lang="en-US"/>
        </a:p>
      </dgm:t>
    </dgm:pt>
    <dgm:pt modelId="{A3EE1B88-D8A4-4433-90DC-55DD19F11A8F}">
      <dgm:prSet phldrT="[Text]" phldr="0" custT="1"/>
      <dgm:spPr/>
      <dgm:t>
        <a:bodyPr/>
        <a:lstStyle/>
        <a:p>
          <a:r>
            <a:rPr lang="en-US" sz="2800"/>
            <a:t>Wisdom</a:t>
          </a:r>
          <a:endParaRPr lang="en-US" sz="1300" dirty="0"/>
        </a:p>
      </dgm:t>
    </dgm:pt>
    <dgm:pt modelId="{44B6C3F3-0BA3-4D9E-9961-2D865A38A5CC}" type="parTrans" cxnId="{61F6FA1E-4294-423C-903D-7F05AE697F77}">
      <dgm:prSet/>
      <dgm:spPr/>
      <dgm:t>
        <a:bodyPr/>
        <a:lstStyle/>
        <a:p>
          <a:endParaRPr lang="en-US"/>
        </a:p>
      </dgm:t>
    </dgm:pt>
    <dgm:pt modelId="{0AB18587-0A9C-49A3-AFD3-39CDB74EE604}" type="sibTrans" cxnId="{61F6FA1E-4294-423C-903D-7F05AE697F77}">
      <dgm:prSet/>
      <dgm:spPr/>
      <dgm:t>
        <a:bodyPr/>
        <a:lstStyle/>
        <a:p>
          <a:endParaRPr lang="en-US"/>
        </a:p>
      </dgm:t>
    </dgm:pt>
    <dgm:pt modelId="{222EA55F-390B-4C8B-9531-2CDED2C65272}" type="pres">
      <dgm:prSet presAssocID="{FA59E434-C65B-479E-8DDA-07BCE44EA99B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444BF520-6A0F-4813-9F7E-B0ECFBEE22AE}" type="pres">
      <dgm:prSet presAssocID="{87551663-732D-435B-B1DF-1464000696FE}" presName="composite" presStyleCnt="0"/>
      <dgm:spPr/>
    </dgm:pt>
    <dgm:pt modelId="{25596D32-0419-4769-82A6-313F1B1A52E6}" type="pres">
      <dgm:prSet presAssocID="{87551663-732D-435B-B1DF-1464000696FE}" presName="FirstChild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2CA9EABE-45DB-42B0-8AF4-877B13B778AB}" type="pres">
      <dgm:prSet presAssocID="{87551663-732D-435B-B1DF-1464000696FE}" presName="Parent" presStyleLbl="alignNode1" presStyleIdx="0" presStyleCnt="4">
        <dgm:presLayoutVars>
          <dgm:chMax val="3"/>
          <dgm:chPref val="3"/>
          <dgm:bulletEnabled val="1"/>
        </dgm:presLayoutVars>
      </dgm:prSet>
      <dgm:spPr/>
    </dgm:pt>
    <dgm:pt modelId="{4B097D12-A707-41C7-BA1E-1A837F15A611}" type="pres">
      <dgm:prSet presAssocID="{87551663-732D-435B-B1DF-1464000696FE}" presName="Accent" presStyleLbl="parChTrans1D1" presStyleIdx="0" presStyleCnt="4"/>
      <dgm:spPr/>
    </dgm:pt>
    <dgm:pt modelId="{D3130003-A666-47D3-B6E8-5CE3094DAE13}" type="pres">
      <dgm:prSet presAssocID="{AE18E356-F3C2-45CF-82A2-FFE0F40F2AE7}" presName="sibTrans" presStyleCnt="0"/>
      <dgm:spPr/>
    </dgm:pt>
    <dgm:pt modelId="{E40A542F-09CB-42A2-BAC6-611B51AA01D8}" type="pres">
      <dgm:prSet presAssocID="{6FD92288-F70A-478C-B429-9CAD017EE07D}" presName="composite" presStyleCnt="0"/>
      <dgm:spPr/>
    </dgm:pt>
    <dgm:pt modelId="{50B8A543-60BA-465A-884C-0513F086B06D}" type="pres">
      <dgm:prSet presAssocID="{6FD92288-F70A-478C-B429-9CAD017EE07D}" presName="FirstChild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2250FA63-4DDF-4AA2-863F-68EC7A0DBA5C}" type="pres">
      <dgm:prSet presAssocID="{6FD92288-F70A-478C-B429-9CAD017EE07D}" presName="Parent" presStyleLbl="alignNode1" presStyleIdx="1" presStyleCnt="4">
        <dgm:presLayoutVars>
          <dgm:chMax val="3"/>
          <dgm:chPref val="3"/>
          <dgm:bulletEnabled val="1"/>
        </dgm:presLayoutVars>
      </dgm:prSet>
      <dgm:spPr/>
    </dgm:pt>
    <dgm:pt modelId="{BE0552A2-F449-4B79-A5AD-70E8D656F47D}" type="pres">
      <dgm:prSet presAssocID="{6FD92288-F70A-478C-B429-9CAD017EE07D}" presName="Accent" presStyleLbl="parChTrans1D1" presStyleIdx="1" presStyleCnt="4"/>
      <dgm:spPr/>
    </dgm:pt>
    <dgm:pt modelId="{364D4A68-77FB-4927-9223-14B342936929}" type="pres">
      <dgm:prSet presAssocID="{AF362847-E10E-408F-94DF-48369DCA4FEE}" presName="sibTrans" presStyleCnt="0"/>
      <dgm:spPr/>
    </dgm:pt>
    <dgm:pt modelId="{8EE37B8F-C46F-45EB-8A5C-3DBB239CD2D4}" type="pres">
      <dgm:prSet presAssocID="{9FE32982-D2D5-43B9-97A9-2C2B036B02F5}" presName="composite" presStyleCnt="0"/>
      <dgm:spPr/>
    </dgm:pt>
    <dgm:pt modelId="{46858C64-30E4-4487-9DF9-79DA6700E526}" type="pres">
      <dgm:prSet presAssocID="{9FE32982-D2D5-43B9-97A9-2C2B036B02F5}" presName="FirstChild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EE3DF9AC-8E10-4F7A-ABE5-6CE5B84F88A5}" type="pres">
      <dgm:prSet presAssocID="{9FE32982-D2D5-43B9-97A9-2C2B036B02F5}" presName="Parent" presStyleLbl="alignNode1" presStyleIdx="2" presStyleCnt="4">
        <dgm:presLayoutVars>
          <dgm:chMax val="3"/>
          <dgm:chPref val="3"/>
          <dgm:bulletEnabled val="1"/>
        </dgm:presLayoutVars>
      </dgm:prSet>
      <dgm:spPr/>
    </dgm:pt>
    <dgm:pt modelId="{D48B30BB-F2BB-4E74-9292-72BB1EF9F7AE}" type="pres">
      <dgm:prSet presAssocID="{9FE32982-D2D5-43B9-97A9-2C2B036B02F5}" presName="Accent" presStyleLbl="parChTrans1D1" presStyleIdx="2" presStyleCnt="4"/>
      <dgm:spPr/>
    </dgm:pt>
    <dgm:pt modelId="{36F5045B-DE66-4CD0-8883-35B241644D43}" type="pres">
      <dgm:prSet presAssocID="{FC2147B4-815A-46D1-9188-3583A35571BB}" presName="sibTrans" presStyleCnt="0"/>
      <dgm:spPr/>
    </dgm:pt>
    <dgm:pt modelId="{EB762317-A299-4469-91EC-0FFB6E74D1EA}" type="pres">
      <dgm:prSet presAssocID="{D5CE7EBA-DE52-441B-A395-20A0DBE7911E}" presName="composite" presStyleCnt="0"/>
      <dgm:spPr/>
    </dgm:pt>
    <dgm:pt modelId="{7B8CA29F-A442-4855-B36C-950C7BB7E1E1}" type="pres">
      <dgm:prSet presAssocID="{D5CE7EBA-DE52-441B-A395-20A0DBE7911E}" presName="FirstChild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B4D2AB1E-FC74-40A1-8CB4-144C204C23EA}" type="pres">
      <dgm:prSet presAssocID="{D5CE7EBA-DE52-441B-A395-20A0DBE7911E}" presName="Parent" presStyleLbl="alignNode1" presStyleIdx="3" presStyleCnt="4">
        <dgm:presLayoutVars>
          <dgm:chMax val="3"/>
          <dgm:chPref val="3"/>
          <dgm:bulletEnabled val="1"/>
        </dgm:presLayoutVars>
      </dgm:prSet>
      <dgm:spPr/>
    </dgm:pt>
    <dgm:pt modelId="{785358BA-BFBB-4F34-A23E-367AE1D3569D}" type="pres">
      <dgm:prSet presAssocID="{D5CE7EBA-DE52-441B-A395-20A0DBE7911E}" presName="Accent" presStyleLbl="parChTrans1D1" presStyleIdx="3" presStyleCnt="4"/>
      <dgm:spPr/>
    </dgm:pt>
  </dgm:ptLst>
  <dgm:cxnLst>
    <dgm:cxn modelId="{61F6FA1E-4294-423C-903D-7F05AE697F77}" srcId="{87551663-732D-435B-B1DF-1464000696FE}" destId="{A3EE1B88-D8A4-4433-90DC-55DD19F11A8F}" srcOrd="0" destOrd="0" parTransId="{44B6C3F3-0BA3-4D9E-9961-2D865A38A5CC}" sibTransId="{0AB18587-0A9C-49A3-AFD3-39CDB74EE604}"/>
    <dgm:cxn modelId="{76D11621-1357-4FB3-9755-6C6456B99D02}" type="presOf" srcId="{6FD92288-F70A-478C-B429-9CAD017EE07D}" destId="{2250FA63-4DDF-4AA2-863F-68EC7A0DBA5C}" srcOrd="0" destOrd="0" presId="urn:microsoft.com/office/officeart/2011/layout/TabList"/>
    <dgm:cxn modelId="{7517872D-B45E-4A17-ACF3-CF238E301116}" srcId="{9FE32982-D2D5-43B9-97A9-2C2B036B02F5}" destId="{FAA28DE7-3D14-4760-880D-F00F93CC32B0}" srcOrd="0" destOrd="0" parTransId="{36921525-5140-427D-8F67-CB7D6A74A742}" sibTransId="{A7C29F23-C74E-4FC1-AF68-11DF934AA766}"/>
    <dgm:cxn modelId="{7B73CB3C-4F47-4A86-8210-DB8868CCE539}" type="presOf" srcId="{D5CE7EBA-DE52-441B-A395-20A0DBE7911E}" destId="{B4D2AB1E-FC74-40A1-8CB4-144C204C23EA}" srcOrd="0" destOrd="0" presId="urn:microsoft.com/office/officeart/2011/layout/TabList"/>
    <dgm:cxn modelId="{52C26C3F-5DF0-4460-94EE-512A729EBEAF}" type="presOf" srcId="{FA59E434-C65B-479E-8DDA-07BCE44EA99B}" destId="{222EA55F-390B-4C8B-9531-2CDED2C65272}" srcOrd="0" destOrd="0" presId="urn:microsoft.com/office/officeart/2011/layout/TabList"/>
    <dgm:cxn modelId="{B65FBA64-8CF5-499B-B43A-526AFBAB007D}" srcId="{FA59E434-C65B-479E-8DDA-07BCE44EA99B}" destId="{87551663-732D-435B-B1DF-1464000696FE}" srcOrd="0" destOrd="0" parTransId="{16391B65-0B48-46C9-B1B1-932B8CE83B7E}" sibTransId="{AE18E356-F3C2-45CF-82A2-FFE0F40F2AE7}"/>
    <dgm:cxn modelId="{93FAE97C-3340-4D40-BCA4-44AA1C74A870}" type="presOf" srcId="{A3EE1B88-D8A4-4433-90DC-55DD19F11A8F}" destId="{25596D32-0419-4769-82A6-313F1B1A52E6}" srcOrd="0" destOrd="0" presId="urn:microsoft.com/office/officeart/2011/layout/TabList"/>
    <dgm:cxn modelId="{FF6A8080-B313-4C66-B859-CF2BAC68CBA2}" srcId="{FA59E434-C65B-479E-8DDA-07BCE44EA99B}" destId="{D5CE7EBA-DE52-441B-A395-20A0DBE7911E}" srcOrd="3" destOrd="0" parTransId="{9730011B-3AB9-4F73-9BBF-270045FEEA4D}" sibTransId="{1DE845B3-043E-42BC-8483-DF15B6A82EEE}"/>
    <dgm:cxn modelId="{D0BAF486-4B76-4330-9DFA-DD1B657CA2EE}" type="presOf" srcId="{6D1E9148-330D-4A7C-AB72-F8FFA65A0D9C}" destId="{50B8A543-60BA-465A-884C-0513F086B06D}" srcOrd="0" destOrd="0" presId="urn:microsoft.com/office/officeart/2011/layout/TabList"/>
    <dgm:cxn modelId="{4728E28E-C868-4F36-93FD-51786C75F892}" srcId="{D5CE7EBA-DE52-441B-A395-20A0DBE7911E}" destId="{AB15DB8B-7FA2-43A9-AF6B-66FBD5BCB253}" srcOrd="0" destOrd="0" parTransId="{F3D52E18-5049-445A-9CAA-B152106385A5}" sibTransId="{E003526B-D7AA-4EB1-99D6-E64D5967692E}"/>
    <dgm:cxn modelId="{32FCEE96-7A8A-4338-8F96-CC26DF6CBF3F}" type="presOf" srcId="{87551663-732D-435B-B1DF-1464000696FE}" destId="{2CA9EABE-45DB-42B0-8AF4-877B13B778AB}" srcOrd="0" destOrd="0" presId="urn:microsoft.com/office/officeart/2011/layout/TabList"/>
    <dgm:cxn modelId="{3CEF69AB-8EB6-478D-AD21-C77A8768D58F}" srcId="{FA59E434-C65B-479E-8DDA-07BCE44EA99B}" destId="{6FD92288-F70A-478C-B429-9CAD017EE07D}" srcOrd="1" destOrd="0" parTransId="{1EFD3C39-A2A7-4179-82A1-6ABA5911D027}" sibTransId="{AF362847-E10E-408F-94DF-48369DCA4FEE}"/>
    <dgm:cxn modelId="{E82981AC-FD7A-4455-BA06-D8C7E9F6EC02}" type="presOf" srcId="{FAA28DE7-3D14-4760-880D-F00F93CC32B0}" destId="{46858C64-30E4-4487-9DF9-79DA6700E526}" srcOrd="0" destOrd="0" presId="urn:microsoft.com/office/officeart/2011/layout/TabList"/>
    <dgm:cxn modelId="{0F6DB4D8-C1BD-4C4A-8544-E120C4BD1B0C}" type="presOf" srcId="{9FE32982-D2D5-43B9-97A9-2C2B036B02F5}" destId="{EE3DF9AC-8E10-4F7A-ABE5-6CE5B84F88A5}" srcOrd="0" destOrd="0" presId="urn:microsoft.com/office/officeart/2011/layout/TabList"/>
    <dgm:cxn modelId="{960C68EE-6252-43FE-AF58-AF02C6431608}" srcId="{6FD92288-F70A-478C-B429-9CAD017EE07D}" destId="{6D1E9148-330D-4A7C-AB72-F8FFA65A0D9C}" srcOrd="0" destOrd="0" parTransId="{45EF5F71-50AF-4478-904F-A6D5E035A28E}" sibTransId="{E5A1D28A-D688-46D4-913F-EF9E19D17E20}"/>
    <dgm:cxn modelId="{4C26CDF3-81C4-4E35-B9D2-82D518AB01AB}" srcId="{FA59E434-C65B-479E-8DDA-07BCE44EA99B}" destId="{9FE32982-D2D5-43B9-97A9-2C2B036B02F5}" srcOrd="2" destOrd="0" parTransId="{98ED58AD-D9D4-4045-9F99-C3EDADA48DDC}" sibTransId="{FC2147B4-815A-46D1-9188-3583A35571BB}"/>
    <dgm:cxn modelId="{B1E64AFA-A681-464A-B5C7-F961ED53B61A}" type="presOf" srcId="{AB15DB8B-7FA2-43A9-AF6B-66FBD5BCB253}" destId="{7B8CA29F-A442-4855-B36C-950C7BB7E1E1}" srcOrd="0" destOrd="0" presId="urn:microsoft.com/office/officeart/2011/layout/TabList"/>
    <dgm:cxn modelId="{39F911B7-D6D0-40E5-98DE-4F5D2B626CD3}" type="presParOf" srcId="{222EA55F-390B-4C8B-9531-2CDED2C65272}" destId="{444BF520-6A0F-4813-9F7E-B0ECFBEE22AE}" srcOrd="0" destOrd="0" presId="urn:microsoft.com/office/officeart/2011/layout/TabList"/>
    <dgm:cxn modelId="{14095AAF-C016-4058-AFC2-71D43F0EF01E}" type="presParOf" srcId="{444BF520-6A0F-4813-9F7E-B0ECFBEE22AE}" destId="{25596D32-0419-4769-82A6-313F1B1A52E6}" srcOrd="0" destOrd="0" presId="urn:microsoft.com/office/officeart/2011/layout/TabList"/>
    <dgm:cxn modelId="{EA6E1A6C-8DE2-41D6-B9BE-811E1DE3975F}" type="presParOf" srcId="{444BF520-6A0F-4813-9F7E-B0ECFBEE22AE}" destId="{2CA9EABE-45DB-42B0-8AF4-877B13B778AB}" srcOrd="1" destOrd="0" presId="urn:microsoft.com/office/officeart/2011/layout/TabList"/>
    <dgm:cxn modelId="{ADB37EF0-BDF5-4B91-8B80-7A1B8A9D65C0}" type="presParOf" srcId="{444BF520-6A0F-4813-9F7E-B0ECFBEE22AE}" destId="{4B097D12-A707-41C7-BA1E-1A837F15A611}" srcOrd="2" destOrd="0" presId="urn:microsoft.com/office/officeart/2011/layout/TabList"/>
    <dgm:cxn modelId="{F8C76617-EB91-40F7-B067-B1EFFC0AB1F3}" type="presParOf" srcId="{222EA55F-390B-4C8B-9531-2CDED2C65272}" destId="{D3130003-A666-47D3-B6E8-5CE3094DAE13}" srcOrd="1" destOrd="0" presId="urn:microsoft.com/office/officeart/2011/layout/TabList"/>
    <dgm:cxn modelId="{689F53B0-62C1-4E91-A3B4-6E529B6D149E}" type="presParOf" srcId="{222EA55F-390B-4C8B-9531-2CDED2C65272}" destId="{E40A542F-09CB-42A2-BAC6-611B51AA01D8}" srcOrd="2" destOrd="0" presId="urn:microsoft.com/office/officeart/2011/layout/TabList"/>
    <dgm:cxn modelId="{B713196D-C1E9-4620-B6FD-6E1473969016}" type="presParOf" srcId="{E40A542F-09CB-42A2-BAC6-611B51AA01D8}" destId="{50B8A543-60BA-465A-884C-0513F086B06D}" srcOrd="0" destOrd="0" presId="urn:microsoft.com/office/officeart/2011/layout/TabList"/>
    <dgm:cxn modelId="{055817A8-534E-4104-BD97-303C7B664FFD}" type="presParOf" srcId="{E40A542F-09CB-42A2-BAC6-611B51AA01D8}" destId="{2250FA63-4DDF-4AA2-863F-68EC7A0DBA5C}" srcOrd="1" destOrd="0" presId="urn:microsoft.com/office/officeart/2011/layout/TabList"/>
    <dgm:cxn modelId="{4E3A73DF-D32A-4438-ADE7-A950B0A0054F}" type="presParOf" srcId="{E40A542F-09CB-42A2-BAC6-611B51AA01D8}" destId="{BE0552A2-F449-4B79-A5AD-70E8D656F47D}" srcOrd="2" destOrd="0" presId="urn:microsoft.com/office/officeart/2011/layout/TabList"/>
    <dgm:cxn modelId="{A26A8915-A71E-40DD-B85A-1E91921B4F28}" type="presParOf" srcId="{222EA55F-390B-4C8B-9531-2CDED2C65272}" destId="{364D4A68-77FB-4927-9223-14B342936929}" srcOrd="3" destOrd="0" presId="urn:microsoft.com/office/officeart/2011/layout/TabList"/>
    <dgm:cxn modelId="{F6165D94-BFF7-48E9-9920-87F06123A9D0}" type="presParOf" srcId="{222EA55F-390B-4C8B-9531-2CDED2C65272}" destId="{8EE37B8F-C46F-45EB-8A5C-3DBB239CD2D4}" srcOrd="4" destOrd="0" presId="urn:microsoft.com/office/officeart/2011/layout/TabList"/>
    <dgm:cxn modelId="{59F5F248-040B-4F1F-8C1F-010BFFA79CF7}" type="presParOf" srcId="{8EE37B8F-C46F-45EB-8A5C-3DBB239CD2D4}" destId="{46858C64-30E4-4487-9DF9-79DA6700E526}" srcOrd="0" destOrd="0" presId="urn:microsoft.com/office/officeart/2011/layout/TabList"/>
    <dgm:cxn modelId="{55891C65-1649-48AF-8487-479D8197EC4E}" type="presParOf" srcId="{8EE37B8F-C46F-45EB-8A5C-3DBB239CD2D4}" destId="{EE3DF9AC-8E10-4F7A-ABE5-6CE5B84F88A5}" srcOrd="1" destOrd="0" presId="urn:microsoft.com/office/officeart/2011/layout/TabList"/>
    <dgm:cxn modelId="{EB0C20F5-5DB6-40E9-9DF3-80E44C9D9305}" type="presParOf" srcId="{8EE37B8F-C46F-45EB-8A5C-3DBB239CD2D4}" destId="{D48B30BB-F2BB-4E74-9292-72BB1EF9F7AE}" srcOrd="2" destOrd="0" presId="urn:microsoft.com/office/officeart/2011/layout/TabList"/>
    <dgm:cxn modelId="{FD1AE349-9BB2-4823-ACAB-05E06E9C978B}" type="presParOf" srcId="{222EA55F-390B-4C8B-9531-2CDED2C65272}" destId="{36F5045B-DE66-4CD0-8883-35B241644D43}" srcOrd="5" destOrd="0" presId="urn:microsoft.com/office/officeart/2011/layout/TabList"/>
    <dgm:cxn modelId="{82E104BF-15AD-4B82-85C8-E08EA85434DD}" type="presParOf" srcId="{222EA55F-390B-4C8B-9531-2CDED2C65272}" destId="{EB762317-A299-4469-91EC-0FFB6E74D1EA}" srcOrd="6" destOrd="0" presId="urn:microsoft.com/office/officeart/2011/layout/TabList"/>
    <dgm:cxn modelId="{77046EE5-02C1-435D-B8F2-DF5C47C80595}" type="presParOf" srcId="{EB762317-A299-4469-91EC-0FFB6E74D1EA}" destId="{7B8CA29F-A442-4855-B36C-950C7BB7E1E1}" srcOrd="0" destOrd="0" presId="urn:microsoft.com/office/officeart/2011/layout/TabList"/>
    <dgm:cxn modelId="{5B5F688A-339B-4725-BDF7-5D001BFCB7AB}" type="presParOf" srcId="{EB762317-A299-4469-91EC-0FFB6E74D1EA}" destId="{B4D2AB1E-FC74-40A1-8CB4-144C204C23EA}" srcOrd="1" destOrd="0" presId="urn:microsoft.com/office/officeart/2011/layout/TabList"/>
    <dgm:cxn modelId="{8F8EE6B4-6D16-41C2-B9F8-1877A59738BE}" type="presParOf" srcId="{EB762317-A299-4469-91EC-0FFB6E74D1EA}" destId="{785358BA-BFBB-4F34-A23E-367AE1D3569D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DE658E-DE4C-48C8-A019-6F78E06D91F0}" type="doc">
      <dgm:prSet loTypeId="urn:microsoft.com/office/officeart/2005/8/layout/venn2" loCatId="relationship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44D0CC94-FDE8-450A-B2C3-427E8801C552}">
      <dgm:prSet phldrT="[Text]" phldr="0"/>
      <dgm:spPr/>
      <dgm:t>
        <a:bodyPr/>
        <a:lstStyle/>
        <a:p>
          <a:r>
            <a:rPr lang="en-US" dirty="0"/>
            <a:t>Good</a:t>
          </a:r>
        </a:p>
      </dgm:t>
    </dgm:pt>
    <dgm:pt modelId="{E495D1F0-3C7B-4190-A94A-44E4254FB045}" type="parTrans" cxnId="{0847B4AB-5533-459F-B2AF-E4704A1C8DFA}">
      <dgm:prSet/>
      <dgm:spPr/>
      <dgm:t>
        <a:bodyPr/>
        <a:lstStyle/>
        <a:p>
          <a:endParaRPr lang="en-US"/>
        </a:p>
      </dgm:t>
    </dgm:pt>
    <dgm:pt modelId="{385DF0DA-273E-4F5E-B10A-3C6897616139}" type="sibTrans" cxnId="{0847B4AB-5533-459F-B2AF-E4704A1C8DFA}">
      <dgm:prSet/>
      <dgm:spPr/>
      <dgm:t>
        <a:bodyPr/>
        <a:lstStyle/>
        <a:p>
          <a:endParaRPr lang="en-US"/>
        </a:p>
      </dgm:t>
    </dgm:pt>
    <dgm:pt modelId="{E4B1EE97-D194-4802-A825-B541A8958B28}">
      <dgm:prSet phldrT="[Text]" phldr="0"/>
      <dgm:spPr/>
      <dgm:t>
        <a:bodyPr/>
        <a:lstStyle/>
        <a:p>
          <a:r>
            <a:rPr lang="en-US" dirty="0"/>
            <a:t>Perfect</a:t>
          </a:r>
        </a:p>
      </dgm:t>
    </dgm:pt>
    <dgm:pt modelId="{E9A4AD37-DD95-4859-B7F2-19FC50298102}" type="parTrans" cxnId="{0F25BD2C-9FE0-4973-9994-AC5E48B4F16A}">
      <dgm:prSet/>
      <dgm:spPr/>
      <dgm:t>
        <a:bodyPr/>
        <a:lstStyle/>
        <a:p>
          <a:endParaRPr lang="en-US"/>
        </a:p>
      </dgm:t>
    </dgm:pt>
    <dgm:pt modelId="{772BE522-058D-4723-8C17-38B067E52695}" type="sibTrans" cxnId="{0F25BD2C-9FE0-4973-9994-AC5E48B4F16A}">
      <dgm:prSet/>
      <dgm:spPr/>
      <dgm:t>
        <a:bodyPr/>
        <a:lstStyle/>
        <a:p>
          <a:endParaRPr lang="en-US"/>
        </a:p>
      </dgm:t>
    </dgm:pt>
    <dgm:pt modelId="{5D8095CE-92C1-4675-8286-4FBEF09019E1}" type="pres">
      <dgm:prSet presAssocID="{58DE658E-DE4C-48C8-A019-6F78E06D91F0}" presName="Name0" presStyleCnt="0">
        <dgm:presLayoutVars>
          <dgm:chMax val="7"/>
          <dgm:resizeHandles val="exact"/>
        </dgm:presLayoutVars>
      </dgm:prSet>
      <dgm:spPr/>
    </dgm:pt>
    <dgm:pt modelId="{C811D211-2DC9-425A-9E3E-0232DF0F5C76}" type="pres">
      <dgm:prSet presAssocID="{58DE658E-DE4C-48C8-A019-6F78E06D91F0}" presName="comp1" presStyleCnt="0"/>
      <dgm:spPr/>
    </dgm:pt>
    <dgm:pt modelId="{47ADB61B-71F9-426C-B03F-E5DA009620E0}" type="pres">
      <dgm:prSet presAssocID="{58DE658E-DE4C-48C8-A019-6F78E06D91F0}" presName="circle1" presStyleLbl="node1" presStyleIdx="0" presStyleCnt="2"/>
      <dgm:spPr/>
    </dgm:pt>
    <dgm:pt modelId="{942420A7-FD7D-49CF-A260-21305D3FABDD}" type="pres">
      <dgm:prSet presAssocID="{58DE658E-DE4C-48C8-A019-6F78E06D91F0}" presName="c1text" presStyleLbl="node1" presStyleIdx="0" presStyleCnt="2">
        <dgm:presLayoutVars>
          <dgm:bulletEnabled val="1"/>
        </dgm:presLayoutVars>
      </dgm:prSet>
      <dgm:spPr/>
    </dgm:pt>
    <dgm:pt modelId="{EA55ACFF-B8B9-4E02-AD46-B79DAB48A828}" type="pres">
      <dgm:prSet presAssocID="{58DE658E-DE4C-48C8-A019-6F78E06D91F0}" presName="comp2" presStyleCnt="0"/>
      <dgm:spPr/>
    </dgm:pt>
    <dgm:pt modelId="{5714B423-16D9-440F-9D5C-9DEF82E8F23E}" type="pres">
      <dgm:prSet presAssocID="{58DE658E-DE4C-48C8-A019-6F78E06D91F0}" presName="circle2" presStyleLbl="node1" presStyleIdx="1" presStyleCnt="2" custScaleX="51499" custScaleY="49834"/>
      <dgm:spPr/>
    </dgm:pt>
    <dgm:pt modelId="{00650BEA-63E5-4DF6-A0B4-FF0F03B90C8A}" type="pres">
      <dgm:prSet presAssocID="{58DE658E-DE4C-48C8-A019-6F78E06D91F0}" presName="c2text" presStyleLbl="node1" presStyleIdx="1" presStyleCnt="2">
        <dgm:presLayoutVars>
          <dgm:bulletEnabled val="1"/>
        </dgm:presLayoutVars>
      </dgm:prSet>
      <dgm:spPr/>
    </dgm:pt>
  </dgm:ptLst>
  <dgm:cxnLst>
    <dgm:cxn modelId="{0FE3751A-29C9-4AB2-98EB-834643397A98}" type="presOf" srcId="{58DE658E-DE4C-48C8-A019-6F78E06D91F0}" destId="{5D8095CE-92C1-4675-8286-4FBEF09019E1}" srcOrd="0" destOrd="0" presId="urn:microsoft.com/office/officeart/2005/8/layout/venn2"/>
    <dgm:cxn modelId="{41570B2C-982D-439D-AB94-6F7E3C6C3526}" type="presOf" srcId="{44D0CC94-FDE8-450A-B2C3-427E8801C552}" destId="{47ADB61B-71F9-426C-B03F-E5DA009620E0}" srcOrd="0" destOrd="0" presId="urn:microsoft.com/office/officeart/2005/8/layout/venn2"/>
    <dgm:cxn modelId="{0F25BD2C-9FE0-4973-9994-AC5E48B4F16A}" srcId="{58DE658E-DE4C-48C8-A019-6F78E06D91F0}" destId="{E4B1EE97-D194-4802-A825-B541A8958B28}" srcOrd="1" destOrd="0" parTransId="{E9A4AD37-DD95-4859-B7F2-19FC50298102}" sibTransId="{772BE522-058D-4723-8C17-38B067E52695}"/>
    <dgm:cxn modelId="{E815EF7F-B62E-4961-A028-36F8DB3119AC}" type="presOf" srcId="{44D0CC94-FDE8-450A-B2C3-427E8801C552}" destId="{942420A7-FD7D-49CF-A260-21305D3FABDD}" srcOrd="1" destOrd="0" presId="urn:microsoft.com/office/officeart/2005/8/layout/venn2"/>
    <dgm:cxn modelId="{9252C984-E65B-466E-B822-08AD24335C84}" type="presOf" srcId="{E4B1EE97-D194-4802-A825-B541A8958B28}" destId="{5714B423-16D9-440F-9D5C-9DEF82E8F23E}" srcOrd="0" destOrd="0" presId="urn:microsoft.com/office/officeart/2005/8/layout/venn2"/>
    <dgm:cxn modelId="{0847B4AB-5533-459F-B2AF-E4704A1C8DFA}" srcId="{58DE658E-DE4C-48C8-A019-6F78E06D91F0}" destId="{44D0CC94-FDE8-450A-B2C3-427E8801C552}" srcOrd="0" destOrd="0" parTransId="{E495D1F0-3C7B-4190-A94A-44E4254FB045}" sibTransId="{385DF0DA-273E-4F5E-B10A-3C6897616139}"/>
    <dgm:cxn modelId="{E5AF54E3-6C36-4D8C-BF52-3893E95D574C}" type="presOf" srcId="{E4B1EE97-D194-4802-A825-B541A8958B28}" destId="{00650BEA-63E5-4DF6-A0B4-FF0F03B90C8A}" srcOrd="1" destOrd="0" presId="urn:microsoft.com/office/officeart/2005/8/layout/venn2"/>
    <dgm:cxn modelId="{42D8F804-604E-40DA-A073-D912285135F5}" type="presParOf" srcId="{5D8095CE-92C1-4675-8286-4FBEF09019E1}" destId="{C811D211-2DC9-425A-9E3E-0232DF0F5C76}" srcOrd="0" destOrd="0" presId="urn:microsoft.com/office/officeart/2005/8/layout/venn2"/>
    <dgm:cxn modelId="{D0CD2E25-5A87-470B-AA9D-E7964B97DB65}" type="presParOf" srcId="{C811D211-2DC9-425A-9E3E-0232DF0F5C76}" destId="{47ADB61B-71F9-426C-B03F-E5DA009620E0}" srcOrd="0" destOrd="0" presId="urn:microsoft.com/office/officeart/2005/8/layout/venn2"/>
    <dgm:cxn modelId="{3DB7983F-F4F2-414C-9BC7-450D7F513C71}" type="presParOf" srcId="{C811D211-2DC9-425A-9E3E-0232DF0F5C76}" destId="{942420A7-FD7D-49CF-A260-21305D3FABDD}" srcOrd="1" destOrd="0" presId="urn:microsoft.com/office/officeart/2005/8/layout/venn2"/>
    <dgm:cxn modelId="{CCCB680E-D4D7-4D43-8A08-DFB49B5995AE}" type="presParOf" srcId="{5D8095CE-92C1-4675-8286-4FBEF09019E1}" destId="{EA55ACFF-B8B9-4E02-AD46-B79DAB48A828}" srcOrd="1" destOrd="0" presId="urn:microsoft.com/office/officeart/2005/8/layout/venn2"/>
    <dgm:cxn modelId="{C7EC54EC-DE33-4CE5-91C4-3F1CF118286F}" type="presParOf" srcId="{EA55ACFF-B8B9-4E02-AD46-B79DAB48A828}" destId="{5714B423-16D9-440F-9D5C-9DEF82E8F23E}" srcOrd="0" destOrd="0" presId="urn:microsoft.com/office/officeart/2005/8/layout/venn2"/>
    <dgm:cxn modelId="{712403D4-E467-4EBF-A58C-C9AB2F71CB82}" type="presParOf" srcId="{EA55ACFF-B8B9-4E02-AD46-B79DAB48A828}" destId="{00650BEA-63E5-4DF6-A0B4-FF0F03B90C8A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8D1792-F9F0-4B36-B78F-7567FD7C0BE4}" type="doc">
      <dgm:prSet loTypeId="urn:microsoft.com/office/officeart/2005/8/layout/pyramid2" loCatId="pyramid" qsTypeId="urn:microsoft.com/office/officeart/2005/8/quickstyle/simple1" qsCatId="simple" csTypeId="urn:microsoft.com/office/officeart/2005/8/colors/accent3_2" csCatId="accent3" phldr="1"/>
      <dgm:spPr/>
    </dgm:pt>
    <dgm:pt modelId="{029A160A-003E-4693-B07D-3955CAA8B8EE}">
      <dgm:prSet phldrT="[Text]"/>
      <dgm:spPr/>
      <dgm:t>
        <a:bodyPr/>
        <a:lstStyle/>
        <a:p>
          <a:r>
            <a:rPr lang="en-US" dirty="0"/>
            <a:t>REASONING</a:t>
          </a:r>
        </a:p>
      </dgm:t>
    </dgm:pt>
    <dgm:pt modelId="{D2255B82-D2B5-44E7-9FFE-E641D35680ED}" type="parTrans" cxnId="{4D47344E-2770-481B-AFAE-9FE3259E55D1}">
      <dgm:prSet/>
      <dgm:spPr/>
      <dgm:t>
        <a:bodyPr/>
        <a:lstStyle/>
        <a:p>
          <a:endParaRPr lang="en-US"/>
        </a:p>
      </dgm:t>
    </dgm:pt>
    <dgm:pt modelId="{C7D5D1EF-B89E-4027-8C72-E712CF0EEC9C}" type="sibTrans" cxnId="{4D47344E-2770-481B-AFAE-9FE3259E55D1}">
      <dgm:prSet/>
      <dgm:spPr/>
      <dgm:t>
        <a:bodyPr/>
        <a:lstStyle/>
        <a:p>
          <a:endParaRPr lang="en-US"/>
        </a:p>
      </dgm:t>
    </dgm:pt>
    <dgm:pt modelId="{4D977E43-734C-48F2-A4BA-EE3E38740FE0}">
      <dgm:prSet phldrT="[Text]"/>
      <dgm:spPr/>
      <dgm:t>
        <a:bodyPr/>
        <a:lstStyle/>
        <a:p>
          <a:r>
            <a:rPr lang="en-US" dirty="0"/>
            <a:t>RAG</a:t>
          </a:r>
        </a:p>
      </dgm:t>
    </dgm:pt>
    <dgm:pt modelId="{442BE14F-4AD0-4812-B0DD-A1CB317EC380}" type="parTrans" cxnId="{51507665-BB84-41FE-82E1-7AC5AF20B704}">
      <dgm:prSet/>
      <dgm:spPr/>
      <dgm:t>
        <a:bodyPr/>
        <a:lstStyle/>
        <a:p>
          <a:endParaRPr lang="en-US"/>
        </a:p>
      </dgm:t>
    </dgm:pt>
    <dgm:pt modelId="{5D80A102-FC3D-46C8-8CA3-DF7BC47B6F7F}" type="sibTrans" cxnId="{51507665-BB84-41FE-82E1-7AC5AF20B704}">
      <dgm:prSet/>
      <dgm:spPr/>
      <dgm:t>
        <a:bodyPr/>
        <a:lstStyle/>
        <a:p>
          <a:endParaRPr lang="en-US"/>
        </a:p>
      </dgm:t>
    </dgm:pt>
    <dgm:pt modelId="{4E2255B0-35DD-4912-9CFF-5AF14B7AD132}">
      <dgm:prSet phldrT="[Text]"/>
      <dgm:spPr/>
      <dgm:t>
        <a:bodyPr/>
        <a:lstStyle/>
        <a:p>
          <a:r>
            <a:rPr lang="en-US" dirty="0"/>
            <a:t>Foundation Model</a:t>
          </a:r>
        </a:p>
      </dgm:t>
    </dgm:pt>
    <dgm:pt modelId="{B8F4745D-CAA2-4A48-974D-DF7CB87343A0}" type="parTrans" cxnId="{FED2CDE7-083D-4974-858C-C6BA714B45B5}">
      <dgm:prSet/>
      <dgm:spPr/>
      <dgm:t>
        <a:bodyPr/>
        <a:lstStyle/>
        <a:p>
          <a:endParaRPr lang="en-US"/>
        </a:p>
      </dgm:t>
    </dgm:pt>
    <dgm:pt modelId="{05D6EAA0-D836-4484-872A-EC215D14D97F}" type="sibTrans" cxnId="{FED2CDE7-083D-4974-858C-C6BA714B45B5}">
      <dgm:prSet/>
      <dgm:spPr/>
      <dgm:t>
        <a:bodyPr/>
        <a:lstStyle/>
        <a:p>
          <a:endParaRPr lang="en-US"/>
        </a:p>
      </dgm:t>
    </dgm:pt>
    <dgm:pt modelId="{A5748354-A9A1-40BC-AB7A-D5D4C4A6D710}" type="pres">
      <dgm:prSet presAssocID="{0E8D1792-F9F0-4B36-B78F-7567FD7C0BE4}" presName="compositeShape" presStyleCnt="0">
        <dgm:presLayoutVars>
          <dgm:dir/>
          <dgm:resizeHandles/>
        </dgm:presLayoutVars>
      </dgm:prSet>
      <dgm:spPr/>
    </dgm:pt>
    <dgm:pt modelId="{F45F8B82-7EAD-4C81-9F58-D2A9F138AF8F}" type="pres">
      <dgm:prSet presAssocID="{0E8D1792-F9F0-4B36-B78F-7567FD7C0BE4}" presName="pyramid" presStyleLbl="node1" presStyleIdx="0" presStyleCnt="1"/>
      <dgm:spPr/>
    </dgm:pt>
    <dgm:pt modelId="{EC4F4458-D16C-4012-945A-FDDAD7A1B733}" type="pres">
      <dgm:prSet presAssocID="{0E8D1792-F9F0-4B36-B78F-7567FD7C0BE4}" presName="theList" presStyleCnt="0"/>
      <dgm:spPr/>
    </dgm:pt>
    <dgm:pt modelId="{0E1592E1-DA50-44EA-8EE6-E95C54865C30}" type="pres">
      <dgm:prSet presAssocID="{029A160A-003E-4693-B07D-3955CAA8B8EE}" presName="aNode" presStyleLbl="fgAcc1" presStyleIdx="0" presStyleCnt="3">
        <dgm:presLayoutVars>
          <dgm:bulletEnabled val="1"/>
        </dgm:presLayoutVars>
      </dgm:prSet>
      <dgm:spPr/>
    </dgm:pt>
    <dgm:pt modelId="{01EC72EE-7BED-4BAB-BF51-D05173C8FD83}" type="pres">
      <dgm:prSet presAssocID="{029A160A-003E-4693-B07D-3955CAA8B8EE}" presName="aSpace" presStyleCnt="0"/>
      <dgm:spPr/>
    </dgm:pt>
    <dgm:pt modelId="{836DCAE3-E491-45E7-9799-19C783F8A271}" type="pres">
      <dgm:prSet presAssocID="{4D977E43-734C-48F2-A4BA-EE3E38740FE0}" presName="aNode" presStyleLbl="fgAcc1" presStyleIdx="1" presStyleCnt="3">
        <dgm:presLayoutVars>
          <dgm:bulletEnabled val="1"/>
        </dgm:presLayoutVars>
      </dgm:prSet>
      <dgm:spPr/>
    </dgm:pt>
    <dgm:pt modelId="{1CCB051D-8562-4607-9609-972D825B1CCD}" type="pres">
      <dgm:prSet presAssocID="{4D977E43-734C-48F2-A4BA-EE3E38740FE0}" presName="aSpace" presStyleCnt="0"/>
      <dgm:spPr/>
    </dgm:pt>
    <dgm:pt modelId="{CE3129D2-22EA-4725-A68E-EF7204329B6D}" type="pres">
      <dgm:prSet presAssocID="{4E2255B0-35DD-4912-9CFF-5AF14B7AD132}" presName="aNode" presStyleLbl="fgAcc1" presStyleIdx="2" presStyleCnt="3">
        <dgm:presLayoutVars>
          <dgm:bulletEnabled val="1"/>
        </dgm:presLayoutVars>
      </dgm:prSet>
      <dgm:spPr/>
    </dgm:pt>
    <dgm:pt modelId="{352AF34F-B9F3-4944-B3BB-A2E083EB24B2}" type="pres">
      <dgm:prSet presAssocID="{4E2255B0-35DD-4912-9CFF-5AF14B7AD132}" presName="aSpace" presStyleCnt="0"/>
      <dgm:spPr/>
    </dgm:pt>
  </dgm:ptLst>
  <dgm:cxnLst>
    <dgm:cxn modelId="{51507665-BB84-41FE-82E1-7AC5AF20B704}" srcId="{0E8D1792-F9F0-4B36-B78F-7567FD7C0BE4}" destId="{4D977E43-734C-48F2-A4BA-EE3E38740FE0}" srcOrd="1" destOrd="0" parTransId="{442BE14F-4AD0-4812-B0DD-A1CB317EC380}" sibTransId="{5D80A102-FC3D-46C8-8CA3-DF7BC47B6F7F}"/>
    <dgm:cxn modelId="{4D47344E-2770-481B-AFAE-9FE3259E55D1}" srcId="{0E8D1792-F9F0-4B36-B78F-7567FD7C0BE4}" destId="{029A160A-003E-4693-B07D-3955CAA8B8EE}" srcOrd="0" destOrd="0" parTransId="{D2255B82-D2B5-44E7-9FFE-E641D35680ED}" sibTransId="{C7D5D1EF-B89E-4027-8C72-E712CF0EEC9C}"/>
    <dgm:cxn modelId="{4595624F-AEA4-4B30-904C-69982B6E3E75}" type="presOf" srcId="{0E8D1792-F9F0-4B36-B78F-7567FD7C0BE4}" destId="{A5748354-A9A1-40BC-AB7A-D5D4C4A6D710}" srcOrd="0" destOrd="0" presId="urn:microsoft.com/office/officeart/2005/8/layout/pyramid2"/>
    <dgm:cxn modelId="{1BA0ED7C-D8FB-4814-A659-B2AC03E5A063}" type="presOf" srcId="{4E2255B0-35DD-4912-9CFF-5AF14B7AD132}" destId="{CE3129D2-22EA-4725-A68E-EF7204329B6D}" srcOrd="0" destOrd="0" presId="urn:microsoft.com/office/officeart/2005/8/layout/pyramid2"/>
    <dgm:cxn modelId="{FED2CDE7-083D-4974-858C-C6BA714B45B5}" srcId="{0E8D1792-F9F0-4B36-B78F-7567FD7C0BE4}" destId="{4E2255B0-35DD-4912-9CFF-5AF14B7AD132}" srcOrd="2" destOrd="0" parTransId="{B8F4745D-CAA2-4A48-974D-DF7CB87343A0}" sibTransId="{05D6EAA0-D836-4484-872A-EC215D14D97F}"/>
    <dgm:cxn modelId="{89085DEB-96C5-4C43-955C-8BE98E39448E}" type="presOf" srcId="{029A160A-003E-4693-B07D-3955CAA8B8EE}" destId="{0E1592E1-DA50-44EA-8EE6-E95C54865C30}" srcOrd="0" destOrd="0" presId="urn:microsoft.com/office/officeart/2005/8/layout/pyramid2"/>
    <dgm:cxn modelId="{FE9156F2-5BD3-41BB-9909-97B4914F0072}" type="presOf" srcId="{4D977E43-734C-48F2-A4BA-EE3E38740FE0}" destId="{836DCAE3-E491-45E7-9799-19C783F8A271}" srcOrd="0" destOrd="0" presId="urn:microsoft.com/office/officeart/2005/8/layout/pyramid2"/>
    <dgm:cxn modelId="{F97D2DAC-1A19-48DB-943D-233F3568415E}" type="presParOf" srcId="{A5748354-A9A1-40BC-AB7A-D5D4C4A6D710}" destId="{F45F8B82-7EAD-4C81-9F58-D2A9F138AF8F}" srcOrd="0" destOrd="0" presId="urn:microsoft.com/office/officeart/2005/8/layout/pyramid2"/>
    <dgm:cxn modelId="{6085F3C7-FA31-4A1E-9167-5A70970AD6AE}" type="presParOf" srcId="{A5748354-A9A1-40BC-AB7A-D5D4C4A6D710}" destId="{EC4F4458-D16C-4012-945A-FDDAD7A1B733}" srcOrd="1" destOrd="0" presId="urn:microsoft.com/office/officeart/2005/8/layout/pyramid2"/>
    <dgm:cxn modelId="{D7B07C53-721B-4748-B60D-C47D082A8819}" type="presParOf" srcId="{EC4F4458-D16C-4012-945A-FDDAD7A1B733}" destId="{0E1592E1-DA50-44EA-8EE6-E95C54865C30}" srcOrd="0" destOrd="0" presId="urn:microsoft.com/office/officeart/2005/8/layout/pyramid2"/>
    <dgm:cxn modelId="{1849B6F2-FF05-4B43-87A7-2CB1B10A9568}" type="presParOf" srcId="{EC4F4458-D16C-4012-945A-FDDAD7A1B733}" destId="{01EC72EE-7BED-4BAB-BF51-D05173C8FD83}" srcOrd="1" destOrd="0" presId="urn:microsoft.com/office/officeart/2005/8/layout/pyramid2"/>
    <dgm:cxn modelId="{A1766F72-87B6-4642-81CC-E57360842504}" type="presParOf" srcId="{EC4F4458-D16C-4012-945A-FDDAD7A1B733}" destId="{836DCAE3-E491-45E7-9799-19C783F8A271}" srcOrd="2" destOrd="0" presId="urn:microsoft.com/office/officeart/2005/8/layout/pyramid2"/>
    <dgm:cxn modelId="{2EFF034A-FE6D-4B65-86E4-03CF22A635D4}" type="presParOf" srcId="{EC4F4458-D16C-4012-945A-FDDAD7A1B733}" destId="{1CCB051D-8562-4607-9609-972D825B1CCD}" srcOrd="3" destOrd="0" presId="urn:microsoft.com/office/officeart/2005/8/layout/pyramid2"/>
    <dgm:cxn modelId="{29D118CE-5D09-41AF-BB78-EC89E7EDCF93}" type="presParOf" srcId="{EC4F4458-D16C-4012-945A-FDDAD7A1B733}" destId="{CE3129D2-22EA-4725-A68E-EF7204329B6D}" srcOrd="4" destOrd="0" presId="urn:microsoft.com/office/officeart/2005/8/layout/pyramid2"/>
    <dgm:cxn modelId="{907C8676-AFA9-44F8-AA9C-7599CF4B27DD}" type="presParOf" srcId="{EC4F4458-D16C-4012-945A-FDDAD7A1B733}" destId="{352AF34F-B9F3-4944-B3BB-A2E083EB24B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5358BA-BFBB-4F34-A23E-367AE1D3569D}">
      <dsp:nvSpPr>
        <dsp:cNvPr id="0" name=""/>
        <dsp:cNvSpPr/>
      </dsp:nvSpPr>
      <dsp:spPr>
        <a:xfrm>
          <a:off x="0" y="3191824"/>
          <a:ext cx="6019505" cy="0"/>
        </a:xfrm>
        <a:prstGeom prst="line">
          <a:avLst/>
        </a:pr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8B30BB-F2BB-4E74-9292-72BB1EF9F7AE}">
      <dsp:nvSpPr>
        <dsp:cNvPr id="0" name=""/>
        <dsp:cNvSpPr/>
      </dsp:nvSpPr>
      <dsp:spPr>
        <a:xfrm>
          <a:off x="0" y="2384426"/>
          <a:ext cx="6019505" cy="0"/>
        </a:xfrm>
        <a:prstGeom prst="line">
          <a:avLst/>
        </a:pr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0552A2-F449-4B79-A5AD-70E8D656F47D}">
      <dsp:nvSpPr>
        <dsp:cNvPr id="0" name=""/>
        <dsp:cNvSpPr/>
      </dsp:nvSpPr>
      <dsp:spPr>
        <a:xfrm>
          <a:off x="0" y="1577028"/>
          <a:ext cx="6019505" cy="0"/>
        </a:xfrm>
        <a:prstGeom prst="line">
          <a:avLst/>
        </a:pr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097D12-A707-41C7-BA1E-1A837F15A611}">
      <dsp:nvSpPr>
        <dsp:cNvPr id="0" name=""/>
        <dsp:cNvSpPr/>
      </dsp:nvSpPr>
      <dsp:spPr>
        <a:xfrm>
          <a:off x="0" y="769629"/>
          <a:ext cx="6019505" cy="0"/>
        </a:xfrm>
        <a:prstGeom prst="line">
          <a:avLst/>
        </a:pr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596D32-0419-4769-82A6-313F1B1A52E6}">
      <dsp:nvSpPr>
        <dsp:cNvPr id="0" name=""/>
        <dsp:cNvSpPr/>
      </dsp:nvSpPr>
      <dsp:spPr>
        <a:xfrm>
          <a:off x="1565071" y="679"/>
          <a:ext cx="4454433" cy="768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Wisdom</a:t>
          </a:r>
          <a:endParaRPr lang="en-US" sz="1300" kern="1200" dirty="0"/>
        </a:p>
      </dsp:txBody>
      <dsp:txXfrm>
        <a:off x="1565071" y="679"/>
        <a:ext cx="4454433" cy="768950"/>
      </dsp:txXfrm>
    </dsp:sp>
    <dsp:sp modelId="{2CA9EABE-45DB-42B0-8AF4-877B13B778AB}">
      <dsp:nvSpPr>
        <dsp:cNvPr id="0" name=""/>
        <dsp:cNvSpPr/>
      </dsp:nvSpPr>
      <dsp:spPr>
        <a:xfrm>
          <a:off x="0" y="679"/>
          <a:ext cx="1565071" cy="768950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915" tIns="81915" rIns="81915" bIns="8191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300" kern="1200" dirty="0"/>
        </a:p>
      </dsp:txBody>
      <dsp:txXfrm>
        <a:off x="37544" y="38223"/>
        <a:ext cx="1489983" cy="731406"/>
      </dsp:txXfrm>
    </dsp:sp>
    <dsp:sp modelId="{50B8A543-60BA-465A-884C-0513F086B06D}">
      <dsp:nvSpPr>
        <dsp:cNvPr id="0" name=""/>
        <dsp:cNvSpPr/>
      </dsp:nvSpPr>
      <dsp:spPr>
        <a:xfrm>
          <a:off x="1565071" y="808077"/>
          <a:ext cx="4454433" cy="768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Intelligence</a:t>
          </a:r>
          <a:endParaRPr lang="en-US" sz="2800" kern="1200" dirty="0"/>
        </a:p>
      </dsp:txBody>
      <dsp:txXfrm>
        <a:off x="1565071" y="808077"/>
        <a:ext cx="4454433" cy="768950"/>
      </dsp:txXfrm>
    </dsp:sp>
    <dsp:sp modelId="{2250FA63-4DDF-4AA2-863F-68EC7A0DBA5C}">
      <dsp:nvSpPr>
        <dsp:cNvPr id="0" name=""/>
        <dsp:cNvSpPr/>
      </dsp:nvSpPr>
      <dsp:spPr>
        <a:xfrm>
          <a:off x="0" y="808077"/>
          <a:ext cx="1565071" cy="768950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shade val="80000"/>
            <a:hueOff val="126970"/>
            <a:satOff val="2767"/>
            <a:lumOff val="8533"/>
            <a:alphaOff val="0"/>
          </a:schemeClr>
        </a:solidFill>
        <a:ln w="25400" cap="flat" cmpd="sng" algn="ctr">
          <a:solidFill>
            <a:schemeClr val="accent3">
              <a:shade val="80000"/>
              <a:hueOff val="126970"/>
              <a:satOff val="2767"/>
              <a:lumOff val="85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Apply Judgement</a:t>
          </a:r>
        </a:p>
      </dsp:txBody>
      <dsp:txXfrm>
        <a:off x="37544" y="845621"/>
        <a:ext cx="1489983" cy="731406"/>
      </dsp:txXfrm>
    </dsp:sp>
    <dsp:sp modelId="{46858C64-30E4-4487-9DF9-79DA6700E526}">
      <dsp:nvSpPr>
        <dsp:cNvPr id="0" name=""/>
        <dsp:cNvSpPr/>
      </dsp:nvSpPr>
      <dsp:spPr>
        <a:xfrm>
          <a:off x="1565071" y="1615475"/>
          <a:ext cx="4454433" cy="768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Information</a:t>
          </a:r>
          <a:endParaRPr lang="en-US" sz="1400" kern="1200" dirty="0"/>
        </a:p>
      </dsp:txBody>
      <dsp:txXfrm>
        <a:off x="1565071" y="1615475"/>
        <a:ext cx="4454433" cy="768950"/>
      </dsp:txXfrm>
    </dsp:sp>
    <dsp:sp modelId="{EE3DF9AC-8E10-4F7A-ABE5-6CE5B84F88A5}">
      <dsp:nvSpPr>
        <dsp:cNvPr id="0" name=""/>
        <dsp:cNvSpPr/>
      </dsp:nvSpPr>
      <dsp:spPr>
        <a:xfrm>
          <a:off x="0" y="1615475"/>
          <a:ext cx="1565071" cy="768950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shade val="80000"/>
            <a:hueOff val="253940"/>
            <a:satOff val="5534"/>
            <a:lumOff val="17065"/>
            <a:alphaOff val="0"/>
          </a:schemeClr>
        </a:solidFill>
        <a:ln w="25400" cap="flat" cmpd="sng" algn="ctr">
          <a:solidFill>
            <a:schemeClr val="accent3">
              <a:shade val="80000"/>
              <a:hueOff val="253940"/>
              <a:satOff val="5534"/>
              <a:lumOff val="170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Apply Interpretation</a:t>
          </a:r>
        </a:p>
      </dsp:txBody>
      <dsp:txXfrm>
        <a:off x="37544" y="1653019"/>
        <a:ext cx="1489983" cy="731406"/>
      </dsp:txXfrm>
    </dsp:sp>
    <dsp:sp modelId="{7B8CA29F-A442-4855-B36C-950C7BB7E1E1}">
      <dsp:nvSpPr>
        <dsp:cNvPr id="0" name=""/>
        <dsp:cNvSpPr/>
      </dsp:nvSpPr>
      <dsp:spPr>
        <a:xfrm>
          <a:off x="1565071" y="2422874"/>
          <a:ext cx="4454433" cy="768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Data</a:t>
          </a:r>
          <a:endParaRPr lang="en-US" sz="1400" kern="1200" dirty="0"/>
        </a:p>
      </dsp:txBody>
      <dsp:txXfrm>
        <a:off x="1565071" y="2422874"/>
        <a:ext cx="4454433" cy="768950"/>
      </dsp:txXfrm>
    </dsp:sp>
    <dsp:sp modelId="{B4D2AB1E-FC74-40A1-8CB4-144C204C23EA}">
      <dsp:nvSpPr>
        <dsp:cNvPr id="0" name=""/>
        <dsp:cNvSpPr/>
      </dsp:nvSpPr>
      <dsp:spPr>
        <a:xfrm>
          <a:off x="0" y="2422874"/>
          <a:ext cx="1565071" cy="768950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shade val="80000"/>
            <a:hueOff val="380910"/>
            <a:satOff val="8301"/>
            <a:lumOff val="25598"/>
            <a:alphaOff val="0"/>
          </a:schemeClr>
        </a:solidFill>
        <a:ln w="25400" cap="flat" cmpd="sng" algn="ctr">
          <a:solidFill>
            <a:schemeClr val="accent3">
              <a:shade val="80000"/>
              <a:hueOff val="380910"/>
              <a:satOff val="8301"/>
              <a:lumOff val="255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Apply Context</a:t>
          </a:r>
        </a:p>
      </dsp:txBody>
      <dsp:txXfrm>
        <a:off x="37544" y="2460418"/>
        <a:ext cx="1489983" cy="7314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ADB61B-71F9-426C-B03F-E5DA009620E0}">
      <dsp:nvSpPr>
        <dsp:cNvPr id="0" name=""/>
        <dsp:cNvSpPr/>
      </dsp:nvSpPr>
      <dsp:spPr>
        <a:xfrm>
          <a:off x="827560" y="0"/>
          <a:ext cx="3274030" cy="3274030"/>
        </a:xfrm>
        <a:prstGeom prst="ellipse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Good</a:t>
          </a:r>
        </a:p>
      </dsp:txBody>
      <dsp:txXfrm>
        <a:off x="1605142" y="245552"/>
        <a:ext cx="1718866" cy="556585"/>
      </dsp:txXfrm>
    </dsp:sp>
    <dsp:sp modelId="{5714B423-16D9-440F-9D5C-9DEF82E8F23E}">
      <dsp:nvSpPr>
        <dsp:cNvPr id="0" name=""/>
        <dsp:cNvSpPr/>
      </dsp:nvSpPr>
      <dsp:spPr>
        <a:xfrm>
          <a:off x="1832290" y="1434426"/>
          <a:ext cx="1264569" cy="1223685"/>
        </a:xfrm>
        <a:prstGeom prst="ellipse">
          <a:avLst/>
        </a:prstGeom>
        <a:solidFill>
          <a:schemeClr val="accent3">
            <a:shade val="80000"/>
            <a:hueOff val="380910"/>
            <a:satOff val="8301"/>
            <a:lumOff val="255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Perfect</a:t>
          </a:r>
        </a:p>
      </dsp:txBody>
      <dsp:txXfrm>
        <a:off x="2017482" y="1740348"/>
        <a:ext cx="894185" cy="6118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F8B82-7EAD-4C81-9F58-D2A9F138AF8F}">
      <dsp:nvSpPr>
        <dsp:cNvPr id="0" name=""/>
        <dsp:cNvSpPr/>
      </dsp:nvSpPr>
      <dsp:spPr>
        <a:xfrm>
          <a:off x="0" y="0"/>
          <a:ext cx="3364606" cy="3842305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1592E1-DA50-44EA-8EE6-E95C54865C30}">
      <dsp:nvSpPr>
        <dsp:cNvPr id="0" name=""/>
        <dsp:cNvSpPr/>
      </dsp:nvSpPr>
      <dsp:spPr>
        <a:xfrm>
          <a:off x="1682303" y="386294"/>
          <a:ext cx="2186993" cy="9095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REASONING</a:t>
          </a:r>
        </a:p>
      </dsp:txBody>
      <dsp:txXfrm>
        <a:off x="1726703" y="430694"/>
        <a:ext cx="2098193" cy="820745"/>
      </dsp:txXfrm>
    </dsp:sp>
    <dsp:sp modelId="{836DCAE3-E491-45E7-9799-19C783F8A271}">
      <dsp:nvSpPr>
        <dsp:cNvPr id="0" name=""/>
        <dsp:cNvSpPr/>
      </dsp:nvSpPr>
      <dsp:spPr>
        <a:xfrm>
          <a:off x="1682303" y="1409533"/>
          <a:ext cx="2186993" cy="9095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RAG</a:t>
          </a:r>
        </a:p>
      </dsp:txBody>
      <dsp:txXfrm>
        <a:off x="1726703" y="1453933"/>
        <a:ext cx="2098193" cy="820745"/>
      </dsp:txXfrm>
    </dsp:sp>
    <dsp:sp modelId="{CE3129D2-22EA-4725-A68E-EF7204329B6D}">
      <dsp:nvSpPr>
        <dsp:cNvPr id="0" name=""/>
        <dsp:cNvSpPr/>
      </dsp:nvSpPr>
      <dsp:spPr>
        <a:xfrm>
          <a:off x="1682303" y="2432771"/>
          <a:ext cx="2186993" cy="9095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Foundation Model</a:t>
          </a:r>
        </a:p>
      </dsp:txBody>
      <dsp:txXfrm>
        <a:off x="1726703" y="2477171"/>
        <a:ext cx="2098193" cy="820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939D95F-9460-0440-9860-1A57FB5F8A2B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FFBB091-2F95-4A45-9F22-28B9876BB2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9972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D83DAA10-76F1-BB44-9D35-7CFF32032758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3F9647A-3E31-3A41-A4E9-ABE8D6F99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2231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442AB4-79CD-4376-0B79-E329D20EC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A4876E-3947-DD12-3C25-C5A910C40F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E1894B-551D-59C0-5A85-7659C4A598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B9909A-BA1E-3626-991A-259D0A8935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CFA20-BAD0-4434-985B-A024E6E866A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21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AICPA, symbol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C5AB5278-1F57-D1F3-5CC4-A44344FD75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7214617" y="-1"/>
            <a:ext cx="1929383" cy="563231"/>
          </a:xfrm>
        </p:spPr>
        <p:txBody>
          <a:bodyPr wrap="square" lIns="165100" tIns="118872" rIns="328930" bIns="73152">
            <a:sp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 descr="A pair of sunglasses with a reflection of buildings and palm trees&#10;&#10;AI-generated content may be incorrect.">
            <a:extLst>
              <a:ext uri="{FF2B5EF4-FFF2-40B4-BE49-F238E27FC236}">
                <a16:creationId xmlns:a16="http://schemas.microsoft.com/office/drawing/2014/main" id="{AE7D2902-8F9C-45B0-4261-C9960B5D5E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64269" y="1348077"/>
            <a:ext cx="5486400" cy="2835734"/>
          </a:xfrm>
          <a:prstGeom prst="rect">
            <a:avLst/>
          </a:prstGeom>
        </p:spPr>
      </p:pic>
      <p:pic>
        <p:nvPicPr>
          <p:cNvPr id="24" name="Picture 23" descr="A black background with purple text&#10;&#10;AI-generated content may be incorrect.">
            <a:extLst>
              <a:ext uri="{FF2B5EF4-FFF2-40B4-BE49-F238E27FC236}">
                <a16:creationId xmlns:a16="http://schemas.microsoft.com/office/drawing/2014/main" id="{4CBBE431-EFC6-0E19-6223-6498E46090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85800" y="-419587"/>
            <a:ext cx="7772400" cy="408051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D146E05-3864-C197-D0E8-DB6EED4DAF1F}"/>
              </a:ext>
            </a:extLst>
          </p:cNvPr>
          <p:cNvSpPr txBox="1"/>
          <p:nvPr userDrawn="1"/>
        </p:nvSpPr>
        <p:spPr>
          <a:xfrm>
            <a:off x="277134" y="4371928"/>
            <a:ext cx="3951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CFO Conference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 </a:t>
            </a:r>
          </a:p>
          <a:p>
            <a:r>
              <a:rPr lang="en-US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April 13–15, 2026 | </a:t>
            </a:r>
            <a:r>
              <a:rPr 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Fontainebleau Miami Beach</a:t>
            </a:r>
            <a:endParaRPr lang="en-US" sz="1400" dirty="0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825A3BAF-8EB6-DDFB-CBE7-E35F56313C8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08392" y="4525504"/>
            <a:ext cx="1158474" cy="34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97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67" y="365760"/>
            <a:ext cx="8235761" cy="589837"/>
          </a:xfrm>
        </p:spPr>
        <p:txBody>
          <a:bodyPr lIns="0" tIns="0" rIns="0" bIns="0" anchor="b" anchorCtr="0">
            <a:noAutofit/>
          </a:bodyPr>
          <a:lstStyle>
            <a:lvl1pPr algn="l">
              <a:defRPr sz="2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06657" y="1197865"/>
            <a:ext cx="4069080" cy="2807208"/>
          </a:xfrm>
        </p:spPr>
        <p:txBody>
          <a:bodyPr lIns="0" tIns="0" rIns="0" bIns="0" numCol="1" spcCol="374904">
            <a:noAutofit/>
          </a:bodyPr>
          <a:lstStyle>
            <a:lvl1pPr marL="11113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tabLst/>
              <a:defRPr sz="2000" baseline="0">
                <a:solidFill>
                  <a:schemeClr val="bg2"/>
                </a:solidFill>
              </a:defRPr>
            </a:lvl1pPr>
            <a:lvl2pPr marL="228600" indent="-17373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charset="0"/>
              <a:buChar char="•"/>
              <a:tabLst/>
              <a:defRPr sz="2000">
                <a:solidFill>
                  <a:schemeClr val="bg2"/>
                </a:solidFill>
              </a:defRPr>
            </a:lvl2pPr>
            <a:lvl3pPr marL="4572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3pPr>
            <a:lvl4pPr marL="6858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4pPr>
            <a:lvl5pPr marL="9144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4665849" y="1197865"/>
            <a:ext cx="4069080" cy="2807208"/>
          </a:xfrm>
        </p:spPr>
        <p:txBody>
          <a:bodyPr lIns="0" tIns="0" rIns="0" bIns="0" numCol="1" spcCol="374904">
            <a:noAutofit/>
          </a:bodyPr>
          <a:lstStyle>
            <a:lvl1pPr marL="11113" indent="0">
              <a:lnSpc>
                <a:spcPct val="100000"/>
              </a:lnSpc>
              <a:spcBef>
                <a:spcPts val="1200"/>
              </a:spcBef>
              <a:spcAft>
                <a:spcPts val="800"/>
              </a:spcAft>
              <a:buClrTx/>
              <a:tabLst/>
              <a:defRPr sz="2000" baseline="0">
                <a:solidFill>
                  <a:schemeClr val="bg2"/>
                </a:solidFill>
              </a:defRPr>
            </a:lvl1pPr>
            <a:lvl2pPr marL="228600" indent="-17373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charset="0"/>
              <a:buChar char="•"/>
              <a:tabLst/>
              <a:defRPr sz="2000">
                <a:solidFill>
                  <a:schemeClr val="bg2"/>
                </a:solidFill>
              </a:defRPr>
            </a:lvl2pPr>
            <a:lvl3pPr marL="4572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tabLst/>
              <a:defRPr sz="1400">
                <a:solidFill>
                  <a:schemeClr val="bg2"/>
                </a:solidFill>
              </a:defRPr>
            </a:lvl3pPr>
            <a:lvl4pPr marL="6858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4pPr>
            <a:lvl5pPr marL="914400" indent="-21945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6433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68" y="365760"/>
            <a:ext cx="8199664" cy="589837"/>
          </a:xfrm>
        </p:spPr>
        <p:txBody>
          <a:bodyPr lIns="0" tIns="0" rIns="0" bIns="0" anchor="b" anchorCtr="0">
            <a:noAutofit/>
          </a:bodyPr>
          <a:lstStyle>
            <a:lvl1pPr algn="l">
              <a:defRPr sz="2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3F928FA4-823A-95FC-7F71-C7BCEDF82E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53" t="82896" r="-53" b="13524"/>
          <a:stretch>
            <a:fillRect/>
          </a:stretch>
        </p:blipFill>
        <p:spPr>
          <a:xfrm>
            <a:off x="0" y="4959224"/>
            <a:ext cx="9148814" cy="18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967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68" y="365760"/>
            <a:ext cx="8199664" cy="589837"/>
          </a:xfrm>
        </p:spPr>
        <p:txBody>
          <a:bodyPr lIns="0" tIns="0" rIns="0" bIns="0" anchor="b" anchorCtr="0">
            <a:noAutofit/>
          </a:bodyPr>
          <a:lstStyle>
            <a:lvl1pPr algn="l">
              <a:defRPr sz="2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F7954407-0F0F-4A4D-9CA3-6832ACB069A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60889" y="1201739"/>
            <a:ext cx="4089400" cy="3064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2CCCC15-2C98-B047-96FD-2DF6BE0B10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6657" y="1197864"/>
            <a:ext cx="3891607" cy="3333647"/>
          </a:xfrm>
        </p:spPr>
        <p:txBody>
          <a:bodyPr lIns="0" tIns="0" rIns="0" bIns="0" numCol="1" spcCol="374904">
            <a:noAutofit/>
          </a:bodyPr>
          <a:lstStyle>
            <a:lvl1pPr marL="11113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tabLst/>
              <a:defRPr sz="2000" baseline="0">
                <a:solidFill>
                  <a:schemeClr val="bg2"/>
                </a:solidFill>
              </a:defRPr>
            </a:lvl1pPr>
            <a:lvl2pPr marL="228600" indent="-17373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charset="0"/>
              <a:buChar char="•"/>
              <a:tabLst/>
              <a:defRPr sz="2000">
                <a:solidFill>
                  <a:schemeClr val="bg2"/>
                </a:solidFill>
              </a:defRPr>
            </a:lvl2pPr>
            <a:lvl3pPr marL="4572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3pPr>
            <a:lvl4pPr marL="6858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4pPr>
            <a:lvl5pPr marL="9144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7727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68" y="365760"/>
            <a:ext cx="8199664" cy="589837"/>
          </a:xfrm>
        </p:spPr>
        <p:txBody>
          <a:bodyPr lIns="0" tIns="0" rIns="0" bIns="0" anchor="b" anchorCtr="0">
            <a:noAutofit/>
          </a:bodyPr>
          <a:lstStyle>
            <a:lvl1pPr algn="l">
              <a:defRPr sz="2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10">
            <a:extLst>
              <a:ext uri="{FF2B5EF4-FFF2-40B4-BE49-F238E27FC236}">
                <a16:creationId xmlns:a16="http://schemas.microsoft.com/office/drawing/2014/main" id="{51818907-0E41-8546-8C19-4704E8E19F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7841" y="2327015"/>
            <a:ext cx="2041984" cy="1737427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5"/>
                </a:solidFill>
              </a:defRPr>
            </a:lvl1pPr>
            <a:lvl2pPr marL="231775" indent="-231775">
              <a:buFont typeface="Arial"/>
              <a:buChar char="•"/>
              <a:defRPr/>
            </a:lvl2pPr>
            <a:lvl3pPr marL="457200" indent="-225425">
              <a:tabLst/>
              <a:defRPr/>
            </a:lvl3pPr>
            <a:lvl4pPr marL="688975" indent="-231775">
              <a:defRPr/>
            </a:lvl4pPr>
            <a:lvl5pPr marL="914400" indent="-225425"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E5CFD0A-D716-114A-886F-933EC23135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7839" y="4244390"/>
            <a:ext cx="7773729" cy="46324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91ADC71-BE6B-9946-870E-6E76A18DE29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62983" y="2327015"/>
            <a:ext cx="2041984" cy="1737427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 marL="231775" indent="-231775">
              <a:buFont typeface="Arial"/>
              <a:buChar char="•"/>
              <a:defRPr/>
            </a:lvl2pPr>
            <a:lvl3pPr marL="457200" indent="-225425">
              <a:tabLst/>
              <a:defRPr/>
            </a:lvl3pPr>
            <a:lvl4pPr marL="688975" indent="-231775">
              <a:defRPr/>
            </a:lvl4pPr>
            <a:lvl5pPr marL="914400" indent="-225425"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B2BB487F-757A-0942-B4EE-1F02936A0F9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607633" y="2327015"/>
            <a:ext cx="2041984" cy="1737427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3"/>
                </a:solidFill>
              </a:defRPr>
            </a:lvl1pPr>
            <a:lvl2pPr marL="231775" indent="-231775">
              <a:buFont typeface="Arial"/>
              <a:buChar char="•"/>
              <a:defRPr/>
            </a:lvl2pPr>
            <a:lvl3pPr marL="457200" indent="-225425">
              <a:tabLst/>
              <a:defRPr/>
            </a:lvl3pPr>
            <a:lvl4pPr marL="688975" indent="-231775">
              <a:defRPr/>
            </a:lvl4pPr>
            <a:lvl5pPr marL="914400" indent="-225425"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97C4D66D-1D33-D24B-B82A-29786E0B4DB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7840" y="1198574"/>
            <a:ext cx="2041525" cy="1065883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D0403E0A-D912-BD45-B290-FFE49B5984C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07633" y="1198574"/>
            <a:ext cx="2041525" cy="1065883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DF0E45BE-E6AB-C04C-A943-762C808A750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62983" y="1198574"/>
            <a:ext cx="2041525" cy="1065883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115906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68" y="365760"/>
            <a:ext cx="8199664" cy="589837"/>
          </a:xfrm>
        </p:spPr>
        <p:txBody>
          <a:bodyPr lIns="0" tIns="0" rIns="0" bIns="0" anchor="b" anchorCtr="0">
            <a:noAutofit/>
          </a:bodyPr>
          <a:lstStyle>
            <a:lvl1pPr algn="l">
              <a:defRPr sz="2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C377083-A141-8144-9FDC-08E03E4B10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9611" y="1497277"/>
            <a:ext cx="1866794" cy="2310392"/>
          </a:xfrm>
          <a:solidFill>
            <a:schemeClr val="accent5"/>
          </a:solidFill>
        </p:spPr>
        <p:txBody>
          <a:bodyPr lIns="182880" tIns="182880" rIns="91440" bIns="18288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12A8034E-760C-9744-BDFC-EAE6C7B37D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97471" y="1497277"/>
            <a:ext cx="1866794" cy="2310392"/>
          </a:xfrm>
          <a:solidFill>
            <a:schemeClr val="accent3"/>
          </a:solidFill>
        </p:spPr>
        <p:txBody>
          <a:bodyPr lIns="182880" tIns="182880" rIns="91440" bIns="18288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334A8CC6-D1EE-1B4A-B062-05475BDEA9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75331" y="1497277"/>
            <a:ext cx="1866794" cy="2310392"/>
          </a:xfrm>
          <a:solidFill>
            <a:schemeClr val="accent4"/>
          </a:solidFill>
        </p:spPr>
        <p:txBody>
          <a:bodyPr lIns="182880" tIns="182880" rIns="91440" bIns="18288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1A4314F-36EA-614E-A59B-FC27C8EA26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53192" y="1497277"/>
            <a:ext cx="1866794" cy="2310392"/>
          </a:xfrm>
          <a:solidFill>
            <a:schemeClr val="accent6"/>
          </a:solidFill>
        </p:spPr>
        <p:txBody>
          <a:bodyPr lIns="182880" tIns="182880" rIns="91440" bIns="18288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5997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with quote, purpl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ssociation_PPT_Back_Horz_Adjustr2-03.png">
            <a:extLst>
              <a:ext uri="{FF2B5EF4-FFF2-40B4-BE49-F238E27FC236}">
                <a16:creationId xmlns:a16="http://schemas.microsoft.com/office/drawing/2014/main" id="{8D0F1C9A-ED2E-6A49-AEB1-9E70633CD0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-8142"/>
            <a:ext cx="9149800" cy="5152669"/>
          </a:xfrm>
          <a:prstGeom prst="rect">
            <a:avLst/>
          </a:prstGeom>
        </p:spPr>
      </p:pic>
      <p:pic>
        <p:nvPicPr>
          <p:cNvPr id="6" name="Picture 5" descr="Association_PPT_Back_Horz_Adjustr2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-8142"/>
            <a:ext cx="9149800" cy="5152669"/>
          </a:xfrm>
          <a:prstGeom prst="rect">
            <a:avLst/>
          </a:prstGeom>
        </p:spPr>
      </p:pic>
      <p:pic>
        <p:nvPicPr>
          <p:cNvPr id="7" name="Picture 6" descr="Association_PPT_Back_Horz_Adjustr2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-8142"/>
            <a:ext cx="9149800" cy="51526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252" y="1414896"/>
            <a:ext cx="6861175" cy="1545046"/>
          </a:xfrm>
        </p:spPr>
        <p:txBody>
          <a:bodyPr lIns="0" tIns="0" rIns="0" bIns="0" anchor="t" anchorCtr="0">
            <a:noAutofit/>
          </a:bodyPr>
          <a:lstStyle>
            <a:lvl1pPr marL="90488" indent="-90488" algn="l">
              <a:lnSpc>
                <a:spcPts val="30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6253" y="3657600"/>
            <a:ext cx="6231040" cy="8651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bg1"/>
                </a:solidFill>
              </a:defRPr>
            </a:lvl2pPr>
            <a:lvl3pPr marL="914400" indent="0">
              <a:buNone/>
              <a:defRPr sz="1200" b="1">
                <a:solidFill>
                  <a:schemeClr val="bg1"/>
                </a:solidFill>
              </a:defRPr>
            </a:lvl3pPr>
            <a:lvl4pPr marL="1371600" indent="0">
              <a:buNone/>
              <a:defRPr sz="1200" b="1">
                <a:solidFill>
                  <a:schemeClr val="bg1"/>
                </a:solidFill>
              </a:defRPr>
            </a:lvl4pPr>
            <a:lvl5pPr marL="1828800" indent="0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81A09BC-2FD5-0B44-8AC7-75DF0615E1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100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ivider with quote, purpl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5-01.png">
            <a:extLst>
              <a:ext uri="{FF2B5EF4-FFF2-40B4-BE49-F238E27FC236}">
                <a16:creationId xmlns:a16="http://schemas.microsoft.com/office/drawing/2014/main" id="{E7170E97-3B88-5D46-8B55-228406E10A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9144001" cy="5148073"/>
          </a:xfrm>
          <a:prstGeom prst="rect">
            <a:avLst/>
          </a:prstGeom>
        </p:spPr>
      </p:pic>
      <p:pic>
        <p:nvPicPr>
          <p:cNvPr id="6" name="Picture 5" descr="Background5-01.png">
            <a:extLst>
              <a:ext uri="{FF2B5EF4-FFF2-40B4-BE49-F238E27FC236}">
                <a16:creationId xmlns:a16="http://schemas.microsoft.com/office/drawing/2014/main" id="{1FF466D5-2398-4F48-8EE0-034B76B82D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9144001" cy="51480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252" y="1414896"/>
            <a:ext cx="6861175" cy="1545046"/>
          </a:xfrm>
        </p:spPr>
        <p:txBody>
          <a:bodyPr lIns="0" tIns="0" rIns="0" bIns="0" anchor="t" anchorCtr="0">
            <a:noAutofit/>
          </a:bodyPr>
          <a:lstStyle>
            <a:lvl1pPr marL="90488" indent="-90488" algn="l">
              <a:lnSpc>
                <a:spcPts val="30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6253" y="3657600"/>
            <a:ext cx="6231040" cy="8651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bg1"/>
                </a:solidFill>
              </a:defRPr>
            </a:lvl2pPr>
            <a:lvl3pPr marL="914400" indent="0">
              <a:buNone/>
              <a:defRPr sz="1200" b="1">
                <a:solidFill>
                  <a:schemeClr val="bg1"/>
                </a:solidFill>
              </a:defRPr>
            </a:lvl3pPr>
            <a:lvl4pPr marL="1371600" indent="0">
              <a:buNone/>
              <a:defRPr sz="1200" b="1">
                <a:solidFill>
                  <a:schemeClr val="bg1"/>
                </a:solidFill>
              </a:defRPr>
            </a:lvl4pPr>
            <a:lvl5pPr marL="1828800" indent="0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32B603A-B3C8-0048-8EA1-99FE9A1F7A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104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ivider with quote, purpl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7-01.png">
            <a:extLst>
              <a:ext uri="{FF2B5EF4-FFF2-40B4-BE49-F238E27FC236}">
                <a16:creationId xmlns:a16="http://schemas.microsoft.com/office/drawing/2014/main" id="{40378374-AA26-7F48-9C93-7F61B48362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pic>
        <p:nvPicPr>
          <p:cNvPr id="6" name="Picture 5" descr="Background7-01.png">
            <a:extLst>
              <a:ext uri="{FF2B5EF4-FFF2-40B4-BE49-F238E27FC236}">
                <a16:creationId xmlns:a16="http://schemas.microsoft.com/office/drawing/2014/main" id="{4A0B8E60-1176-7D42-AE10-479D1523F7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252" y="1414896"/>
            <a:ext cx="6861175" cy="1545046"/>
          </a:xfrm>
        </p:spPr>
        <p:txBody>
          <a:bodyPr lIns="0" tIns="0" rIns="0" bIns="0" anchor="t" anchorCtr="0">
            <a:noAutofit/>
          </a:bodyPr>
          <a:lstStyle>
            <a:lvl1pPr marL="90488" indent="-90488" algn="l">
              <a:lnSpc>
                <a:spcPts val="30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6253" y="3657600"/>
            <a:ext cx="6231040" cy="8651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bg1"/>
                </a:solidFill>
              </a:defRPr>
            </a:lvl2pPr>
            <a:lvl3pPr marL="914400" indent="0">
              <a:buNone/>
              <a:defRPr sz="1200" b="1">
                <a:solidFill>
                  <a:schemeClr val="bg1"/>
                </a:solidFill>
              </a:defRPr>
            </a:lvl3pPr>
            <a:lvl4pPr marL="1371600" indent="0">
              <a:buNone/>
              <a:defRPr sz="1200" b="1">
                <a:solidFill>
                  <a:schemeClr val="bg1"/>
                </a:solidFill>
              </a:defRPr>
            </a:lvl4pPr>
            <a:lvl5pPr marL="1828800" indent="0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8836120-7A63-974D-8BF1-769D9ABA83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0858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Divider with quote, purpl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6-01.png">
            <a:extLst>
              <a:ext uri="{FF2B5EF4-FFF2-40B4-BE49-F238E27FC236}">
                <a16:creationId xmlns:a16="http://schemas.microsoft.com/office/drawing/2014/main" id="{DECE967F-D7F7-AA40-A41C-493CB5243A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0" cy="5148072"/>
          </a:xfrm>
          <a:prstGeom prst="rect">
            <a:avLst/>
          </a:prstGeom>
        </p:spPr>
      </p:pic>
      <p:pic>
        <p:nvPicPr>
          <p:cNvPr id="6" name="Picture 5" descr="Background6-01.png">
            <a:extLst>
              <a:ext uri="{FF2B5EF4-FFF2-40B4-BE49-F238E27FC236}">
                <a16:creationId xmlns:a16="http://schemas.microsoft.com/office/drawing/2014/main" id="{5BCE7307-1B21-CC4A-AE8D-4FC1394113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0" cy="51480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252" y="1414896"/>
            <a:ext cx="6861175" cy="1545046"/>
          </a:xfrm>
        </p:spPr>
        <p:txBody>
          <a:bodyPr lIns="0" tIns="0" rIns="0" bIns="0" anchor="t" anchorCtr="0">
            <a:noAutofit/>
          </a:bodyPr>
          <a:lstStyle>
            <a:lvl1pPr marL="90488" indent="-90488" algn="l">
              <a:lnSpc>
                <a:spcPts val="30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6253" y="3657600"/>
            <a:ext cx="6231040" cy="8651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bg1"/>
                </a:solidFill>
              </a:defRPr>
            </a:lvl2pPr>
            <a:lvl3pPr marL="914400" indent="0">
              <a:buNone/>
              <a:defRPr sz="1200" b="1">
                <a:solidFill>
                  <a:schemeClr val="bg1"/>
                </a:solidFill>
              </a:defRPr>
            </a:lvl3pPr>
            <a:lvl4pPr marL="1371600" indent="0">
              <a:buNone/>
              <a:defRPr sz="1200" b="1">
                <a:solidFill>
                  <a:schemeClr val="bg1"/>
                </a:solidFill>
              </a:defRPr>
            </a:lvl4pPr>
            <a:lvl5pPr marL="1828800" indent="0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23769AA-5690-3149-A4CA-7BD2F82A5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2649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hank you, CIMA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ssociation_PPT_Back_Horz_Adjustr2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-8142"/>
            <a:ext cx="9149800" cy="515266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6253" y="3374008"/>
            <a:ext cx="5789903" cy="1138773"/>
          </a:xfrm>
          <a:prstGeom prst="rect">
            <a:avLst/>
          </a:prstGeom>
          <a:noFill/>
        </p:spPr>
        <p:txBody>
          <a:bodyPr wrap="square" lIns="0" tIns="0" bIns="0" rtlCol="0">
            <a:noAutofit/>
          </a:bodyPr>
          <a:lstStyle/>
          <a:p>
            <a:r>
              <a:rPr lang="en-US" sz="6800">
                <a:solidFill>
                  <a:srgbClr val="FFFFFF"/>
                </a:solidFill>
              </a:rPr>
              <a:t>Thank you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6872" y="4753008"/>
            <a:ext cx="52409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2018 Association of International Certified Professional Accountants. All rights reserved.</a:t>
            </a:r>
            <a:endParaRPr lang="en-US" sz="800">
              <a:solidFill>
                <a:schemeClr val="bg1"/>
              </a:solidFill>
            </a:endParaRPr>
          </a:p>
        </p:txBody>
      </p:sp>
      <p:pic>
        <p:nvPicPr>
          <p:cNvPr id="6" name="Picture 5" descr="Association_PPT_Back_Horz_Adjustr2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-8142"/>
            <a:ext cx="9149800" cy="51526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814B1D1-55DA-1946-B645-814A9D6D8F42}"/>
              </a:ext>
            </a:extLst>
          </p:cNvPr>
          <p:cNvSpPr txBox="1"/>
          <p:nvPr/>
        </p:nvSpPr>
        <p:spPr>
          <a:xfrm>
            <a:off x="496253" y="2497609"/>
            <a:ext cx="5789903" cy="1138773"/>
          </a:xfrm>
          <a:prstGeom prst="rect">
            <a:avLst/>
          </a:prstGeom>
          <a:noFill/>
        </p:spPr>
        <p:txBody>
          <a:bodyPr wrap="square" lIns="0" tIns="0" bIns="0" rtlCol="0">
            <a:noAutofit/>
          </a:bodyPr>
          <a:lstStyle/>
          <a:p>
            <a:r>
              <a:rPr lang="en-US" sz="6800">
                <a:solidFill>
                  <a:srgbClr val="FFFFFF"/>
                </a:solidFill>
              </a:rPr>
              <a:t>Thank you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B8BF4EF-DC05-3745-8C1B-09225975C9DD}"/>
              </a:ext>
            </a:extLst>
          </p:cNvPr>
          <p:cNvSpPr txBox="1"/>
          <p:nvPr userDrawn="1"/>
        </p:nvSpPr>
        <p:spPr>
          <a:xfrm>
            <a:off x="496253" y="2497609"/>
            <a:ext cx="5789903" cy="1138773"/>
          </a:xfrm>
          <a:prstGeom prst="rect">
            <a:avLst/>
          </a:prstGeom>
          <a:noFill/>
        </p:spPr>
        <p:txBody>
          <a:bodyPr wrap="square" lIns="0" tIns="0" bIns="0" rtlCol="0">
            <a:noAutofit/>
          </a:bodyPr>
          <a:lstStyle/>
          <a:p>
            <a:r>
              <a:rPr lang="en-US" sz="6800" dirty="0">
                <a:solidFill>
                  <a:srgbClr val="FFFFFF"/>
                </a:solidFill>
              </a:rPr>
              <a:t>Thank you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F1BBB8-2AE3-1B26-4B9C-C283A67D35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3204" y="523576"/>
            <a:ext cx="2242311" cy="6597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7E23AA-F24F-77C6-391B-C7F6ADFC9B1A}"/>
              </a:ext>
            </a:extLst>
          </p:cNvPr>
          <p:cNvSpPr txBox="1"/>
          <p:nvPr userDrawn="1"/>
        </p:nvSpPr>
        <p:spPr>
          <a:xfrm>
            <a:off x="416872" y="4438069"/>
            <a:ext cx="8443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2024 Association of International Certified Professional Accountants. All rights reserved. </a:t>
            </a:r>
            <a:r>
              <a:rPr lang="en-US" sz="800" dirty="0">
                <a:solidFill>
                  <a:schemeClr val="bg1"/>
                </a:solidFill>
              </a:rPr>
              <a:t>This presentation’s images are subject to copyright protection and used under license from third parties. </a:t>
            </a:r>
            <a:r>
              <a:rPr lang="en-US" sz="800" b="1" u="none" dirty="0">
                <a:solidFill>
                  <a:schemeClr val="bg1"/>
                </a:solidFill>
              </a:rPr>
              <a:t>Do not use images from this presentation in other presentations or documents without first consulting with Legal. </a:t>
            </a:r>
            <a:r>
              <a:rPr lang="en-US" sz="800" dirty="0">
                <a:solidFill>
                  <a:schemeClr val="bg1"/>
                </a:solidFill>
              </a:rPr>
              <a:t>The use of copyrighted images outside the licensed scope constitutes copyright infringement and subjects the user to monetary damages and other penalties. 2201-15634-2023</a:t>
            </a:r>
          </a:p>
        </p:txBody>
      </p:sp>
    </p:spTree>
    <p:extLst>
      <p:ext uri="{BB962C8B-B14F-4D97-AF65-F5344CB8AC3E}">
        <p14:creationId xmlns:p14="http://schemas.microsoft.com/office/powerpoint/2010/main" val="8177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Assoc, symbol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6AC06A18-0608-FB72-183D-6C1CA46ACD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20"/>
            <a:ext cx="9144000" cy="5143500"/>
          </a:xfrm>
          <a:prstGeom prst="rect">
            <a:avLst/>
          </a:prstGeom>
        </p:spPr>
      </p:pic>
      <p:pic>
        <p:nvPicPr>
          <p:cNvPr id="6" name="Picture 5" descr="A pair of sunglasses with a reflection of buildings and palm trees&#10;&#10;AI-generated content may be incorrect.">
            <a:extLst>
              <a:ext uri="{FF2B5EF4-FFF2-40B4-BE49-F238E27FC236}">
                <a16:creationId xmlns:a16="http://schemas.microsoft.com/office/drawing/2014/main" id="{C4122757-7AEA-8B53-7847-9EC08EAA16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-5" r="42506"/>
          <a:stretch>
            <a:fillRect/>
          </a:stretch>
        </p:blipFill>
        <p:spPr>
          <a:xfrm>
            <a:off x="4045128" y="193432"/>
            <a:ext cx="5120640" cy="4756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7450" y="1485900"/>
            <a:ext cx="3441504" cy="1966783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52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066" y="3520440"/>
            <a:ext cx="3441504" cy="142962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7214617" y="-1"/>
            <a:ext cx="1929383" cy="563231"/>
          </a:xfrm>
        </p:spPr>
        <p:txBody>
          <a:bodyPr wrap="square" lIns="165100" tIns="118872" rIns="328930" bIns="73152">
            <a:sp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13CE8924-FAED-6316-F317-A7C582D41B6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392" y="4525504"/>
            <a:ext cx="1158474" cy="34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3995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hank you, Assoc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ssociation_PPT_Back_Horz_Adjustr2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-9169"/>
            <a:ext cx="9149800" cy="515266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6253" y="3374008"/>
            <a:ext cx="5789903" cy="1138773"/>
          </a:xfrm>
          <a:prstGeom prst="rect">
            <a:avLst/>
          </a:prstGeom>
          <a:noFill/>
        </p:spPr>
        <p:txBody>
          <a:bodyPr wrap="square" lIns="0" tIns="0" bIns="0" rtlCol="0">
            <a:noAutofit/>
          </a:bodyPr>
          <a:lstStyle/>
          <a:p>
            <a:r>
              <a:rPr lang="en-US" sz="6800">
                <a:solidFill>
                  <a:srgbClr val="FFFFFF"/>
                </a:solidFill>
              </a:rPr>
              <a:t>Thank you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6872" y="4753008"/>
            <a:ext cx="46186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2018 Association of International Certified Professional Accountants. All rights reserved.</a:t>
            </a:r>
            <a:endParaRPr lang="en-US" sz="80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450" y="537209"/>
            <a:ext cx="1384977" cy="610948"/>
          </a:xfrm>
          <a:prstGeom prst="rect">
            <a:avLst/>
          </a:prstGeom>
        </p:spPr>
      </p:pic>
      <p:pic>
        <p:nvPicPr>
          <p:cNvPr id="8" name="Picture 7" descr="Association_PPT_Back_Horz_Adjustr2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-9169"/>
            <a:ext cx="9149800" cy="51526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ED4568-0025-BAF7-8D4A-7C61BFC76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625" y="537210"/>
            <a:ext cx="1131887" cy="4089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6A325DB-1A51-BEDF-0F4A-94A0A449E32E}"/>
              </a:ext>
            </a:extLst>
          </p:cNvPr>
          <p:cNvSpPr txBox="1"/>
          <p:nvPr userDrawn="1"/>
        </p:nvSpPr>
        <p:spPr>
          <a:xfrm>
            <a:off x="496253" y="2497609"/>
            <a:ext cx="5789903" cy="1138773"/>
          </a:xfrm>
          <a:prstGeom prst="rect">
            <a:avLst/>
          </a:prstGeom>
          <a:noFill/>
        </p:spPr>
        <p:txBody>
          <a:bodyPr wrap="square" lIns="0" tIns="0" bIns="0" rtlCol="0">
            <a:noAutofit/>
          </a:bodyPr>
          <a:lstStyle/>
          <a:p>
            <a:r>
              <a:rPr lang="en-US" sz="6800" dirty="0">
                <a:solidFill>
                  <a:srgbClr val="FFFFFF"/>
                </a:solidFill>
              </a:rPr>
              <a:t>Thank you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7085B6-2E47-C0A8-E23C-BE90B4FD1E0D}"/>
              </a:ext>
            </a:extLst>
          </p:cNvPr>
          <p:cNvSpPr txBox="1"/>
          <p:nvPr userDrawn="1"/>
        </p:nvSpPr>
        <p:spPr>
          <a:xfrm>
            <a:off x="416872" y="4438069"/>
            <a:ext cx="8443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2023 Association of International Certified Professional Accountants. All rights reserved. </a:t>
            </a:r>
            <a:r>
              <a:rPr lang="en-US" sz="800" dirty="0">
                <a:solidFill>
                  <a:schemeClr val="bg1"/>
                </a:solidFill>
              </a:rPr>
              <a:t>This presentation’s images are subject to copyright protection and used under license from third parties. </a:t>
            </a:r>
            <a:r>
              <a:rPr lang="en-US" sz="800" b="1" u="none" dirty="0">
                <a:solidFill>
                  <a:schemeClr val="bg1"/>
                </a:solidFill>
              </a:rPr>
              <a:t>Do not use images from this presentation in other presentations or documents without first consulting with Legal. </a:t>
            </a:r>
            <a:r>
              <a:rPr lang="en-US" sz="800" dirty="0">
                <a:solidFill>
                  <a:schemeClr val="bg1"/>
                </a:solidFill>
              </a:rPr>
              <a:t>The use of copyrighted images outside the licensed scope constitutes copyright infringement and subjects the user to monetary damages and other penalties. 2201-15634-2023</a:t>
            </a:r>
          </a:p>
        </p:txBody>
      </p:sp>
    </p:spTree>
    <p:extLst>
      <p:ext uri="{BB962C8B-B14F-4D97-AF65-F5344CB8AC3E}">
        <p14:creationId xmlns:p14="http://schemas.microsoft.com/office/powerpoint/2010/main" val="16042627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hank you, CIMA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ssociation_PPT_Back_Horz_Adjustr2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-8142"/>
            <a:ext cx="9149800" cy="51526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625" y="537209"/>
            <a:ext cx="1071035" cy="4089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F4BD1A2-F667-96A7-E485-53A05415E551}"/>
              </a:ext>
            </a:extLst>
          </p:cNvPr>
          <p:cNvSpPr txBox="1"/>
          <p:nvPr userDrawn="1"/>
        </p:nvSpPr>
        <p:spPr>
          <a:xfrm>
            <a:off x="496253" y="2497609"/>
            <a:ext cx="5789903" cy="1138773"/>
          </a:xfrm>
          <a:prstGeom prst="rect">
            <a:avLst/>
          </a:prstGeom>
          <a:noFill/>
        </p:spPr>
        <p:txBody>
          <a:bodyPr wrap="square" lIns="0" tIns="0" bIns="0" rtlCol="0">
            <a:noAutofit/>
          </a:bodyPr>
          <a:lstStyle/>
          <a:p>
            <a:r>
              <a:rPr lang="en-US" sz="6800" dirty="0">
                <a:solidFill>
                  <a:srgbClr val="FFFFFF"/>
                </a:solidFill>
              </a:rPr>
              <a:t>Thank you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42EF22-7F20-A374-9748-2C65AD56268D}"/>
              </a:ext>
            </a:extLst>
          </p:cNvPr>
          <p:cNvSpPr txBox="1"/>
          <p:nvPr userDrawn="1"/>
        </p:nvSpPr>
        <p:spPr>
          <a:xfrm>
            <a:off x="416872" y="4438069"/>
            <a:ext cx="8443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2023 Association of International Certified Professional Accountants. All rights reserved. </a:t>
            </a:r>
            <a:r>
              <a:rPr lang="en-US" sz="800" dirty="0">
                <a:solidFill>
                  <a:schemeClr val="bg1"/>
                </a:solidFill>
              </a:rPr>
              <a:t>This presentation’s images are subject to copyright protection and used under license from third parties. </a:t>
            </a:r>
            <a:r>
              <a:rPr lang="en-US" sz="800" b="1" u="none" dirty="0">
                <a:solidFill>
                  <a:schemeClr val="bg1"/>
                </a:solidFill>
              </a:rPr>
              <a:t>Do not use images from this presentation in other presentations or documents without first consulting with Legal. </a:t>
            </a:r>
            <a:r>
              <a:rPr lang="en-US" sz="800" dirty="0">
                <a:solidFill>
                  <a:schemeClr val="bg1"/>
                </a:solidFill>
              </a:rPr>
              <a:t>The use of copyrighted images outside the licensed scope constitutes copyright infringement and subjects the user to monetary damages and other penalties. 2201-15634-2023</a:t>
            </a:r>
          </a:p>
        </p:txBody>
      </p:sp>
    </p:spTree>
    <p:extLst>
      <p:ext uri="{BB962C8B-B14F-4D97-AF65-F5344CB8AC3E}">
        <p14:creationId xmlns:p14="http://schemas.microsoft.com/office/powerpoint/2010/main" val="2246246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purpl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ssociation_PPT_Back_Horz_Adjustr2-03.png">
            <a:extLst>
              <a:ext uri="{FF2B5EF4-FFF2-40B4-BE49-F238E27FC236}">
                <a16:creationId xmlns:a16="http://schemas.microsoft.com/office/drawing/2014/main" id="{07D237D6-A7DF-0640-BCFD-D65D36D2F6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0"/>
            <a:ext cx="9149800" cy="5152669"/>
          </a:xfrm>
          <a:prstGeom prst="rect">
            <a:avLst/>
          </a:prstGeom>
        </p:spPr>
      </p:pic>
      <p:pic>
        <p:nvPicPr>
          <p:cNvPr id="4" name="Picture 3" descr="Association_PPT_Back_Horz_Adjustr2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0"/>
            <a:ext cx="9149800" cy="5152669"/>
          </a:xfrm>
          <a:prstGeom prst="rect">
            <a:avLst/>
          </a:prstGeom>
        </p:spPr>
      </p:pic>
      <p:pic>
        <p:nvPicPr>
          <p:cNvPr id="5" name="Picture 4" descr="Association_PPT_Back_Horz_Adjustr2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0"/>
            <a:ext cx="9149800" cy="5152669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96252" y="1824205"/>
            <a:ext cx="7363869" cy="28940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6400"/>
              </a:lnSpc>
              <a:spcBef>
                <a:spcPts val="0"/>
              </a:spcBef>
              <a:buNone/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6B7F827-EC0A-0C42-8B8E-5E9E54B922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6678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ivider with quote, purpl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5-01.png">
            <a:extLst>
              <a:ext uri="{FF2B5EF4-FFF2-40B4-BE49-F238E27FC236}">
                <a16:creationId xmlns:a16="http://schemas.microsoft.com/office/drawing/2014/main" id="{1FF466D5-2398-4F48-8EE0-034B76B82D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9144001" cy="514807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3DA187-5C44-AD48-8C5D-5505EE8201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6252" y="1824205"/>
            <a:ext cx="7363869" cy="28940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6400"/>
              </a:lnSpc>
              <a:spcBef>
                <a:spcPts val="0"/>
              </a:spcBef>
              <a:buNone/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7D8F3E5-87CF-D544-90B4-61D346464C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9539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vider with quote, purpl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7-01.png">
            <a:extLst>
              <a:ext uri="{FF2B5EF4-FFF2-40B4-BE49-F238E27FC236}">
                <a16:creationId xmlns:a16="http://schemas.microsoft.com/office/drawing/2014/main" id="{4A0B8E60-1176-7D42-AE10-479D1523F7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CF0A3B-F1BD-6844-9E10-9FCE4958E1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6252" y="1824205"/>
            <a:ext cx="7363869" cy="28940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6400"/>
              </a:lnSpc>
              <a:spcBef>
                <a:spcPts val="0"/>
              </a:spcBef>
              <a:buNone/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69FE813-11FA-D945-887A-CBA3C075A7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982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ivider with quote, purpl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6-01.png">
            <a:extLst>
              <a:ext uri="{FF2B5EF4-FFF2-40B4-BE49-F238E27FC236}">
                <a16:creationId xmlns:a16="http://schemas.microsoft.com/office/drawing/2014/main" id="{5BCE7307-1B21-CC4A-AE8D-4FC1394113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7DB7D1F-BDD1-1147-AE23-146963180C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6252" y="1824205"/>
            <a:ext cx="7363869" cy="28940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6400"/>
              </a:lnSpc>
              <a:spcBef>
                <a:spcPts val="0"/>
              </a:spcBef>
              <a:buNone/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008B6F9-0D73-6045-9012-8A430C11C6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5274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ssociation_PPT_Back_Horz_Adjustr2-03.png">
            <a:extLst>
              <a:ext uri="{FF2B5EF4-FFF2-40B4-BE49-F238E27FC236}">
                <a16:creationId xmlns:a16="http://schemas.microsoft.com/office/drawing/2014/main" id="{B1EBC7F6-4A04-1E4C-B240-A55664D364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-8142"/>
            <a:ext cx="9149800" cy="5152669"/>
          </a:xfrm>
          <a:prstGeom prst="rect">
            <a:avLst/>
          </a:prstGeom>
        </p:spPr>
      </p:pic>
      <p:pic>
        <p:nvPicPr>
          <p:cNvPr id="4" name="Picture 3" descr="Association_PPT_Back_Horz_Adjustr2-03.png">
            <a:extLst>
              <a:ext uri="{FF2B5EF4-FFF2-40B4-BE49-F238E27FC236}">
                <a16:creationId xmlns:a16="http://schemas.microsoft.com/office/drawing/2014/main" id="{44874502-7C3B-FB4E-B137-927CD771DE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-8142"/>
            <a:ext cx="9149800" cy="51526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68" y="365760"/>
            <a:ext cx="8199664" cy="589837"/>
          </a:xfrm>
        </p:spPr>
        <p:txBody>
          <a:bodyPr lIns="0" tIns="0" rIns="0" bIns="0" anchor="b" anchorCtr="0">
            <a:noAutofit/>
          </a:bodyPr>
          <a:lstStyle>
            <a:lvl1pPr algn="l"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98C053-9908-A546-9C5E-F9463EC1E3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050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Assoc, symbol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grey logo&#10;&#10;AI-generated content may be incorrect.">
            <a:extLst>
              <a:ext uri="{FF2B5EF4-FFF2-40B4-BE49-F238E27FC236}">
                <a16:creationId xmlns:a16="http://schemas.microsoft.com/office/drawing/2014/main" id="{1DB11262-067F-46EB-BDD0-AF9FA5196D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6168" y="4535502"/>
            <a:ext cx="1990698" cy="339876"/>
          </a:xfrm>
          <a:prstGeom prst="rect">
            <a:avLst/>
          </a:prstGeom>
        </p:spPr>
      </p:pic>
      <p:pic>
        <p:nvPicPr>
          <p:cNvPr id="3" name="Picture 2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8B31E2F2-C438-CDC0-3AC7-2841CB3600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20"/>
            <a:ext cx="9144000" cy="5143500"/>
          </a:xfrm>
          <a:prstGeom prst="rect">
            <a:avLst/>
          </a:prstGeom>
        </p:spPr>
      </p:pic>
      <p:pic>
        <p:nvPicPr>
          <p:cNvPr id="4" name="Picture 3" descr="A pair of sunglasses with a reflection of buildings and palm trees&#10;&#10;AI-generated content may be incorrect.">
            <a:extLst>
              <a:ext uri="{FF2B5EF4-FFF2-40B4-BE49-F238E27FC236}">
                <a16:creationId xmlns:a16="http://schemas.microsoft.com/office/drawing/2014/main" id="{57647032-6F3D-51B5-859D-B4D23CE2BB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-5" r="42506"/>
          <a:stretch>
            <a:fillRect/>
          </a:stretch>
        </p:blipFill>
        <p:spPr>
          <a:xfrm>
            <a:off x="4045128" y="193432"/>
            <a:ext cx="5120640" cy="475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56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Assoc, symbol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grey logo&#10;&#10;AI-generated content may be incorrect.">
            <a:extLst>
              <a:ext uri="{FF2B5EF4-FFF2-40B4-BE49-F238E27FC236}">
                <a16:creationId xmlns:a16="http://schemas.microsoft.com/office/drawing/2014/main" id="{1DB11262-067F-46EB-BDD0-AF9FA5196D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6168" y="4535502"/>
            <a:ext cx="1990698" cy="339876"/>
          </a:xfrm>
          <a:prstGeom prst="rect">
            <a:avLst/>
          </a:prstGeom>
        </p:spPr>
      </p:pic>
      <p:pic>
        <p:nvPicPr>
          <p:cNvPr id="3" name="Picture 2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8B31E2F2-C438-CDC0-3AC7-2841CB3600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20"/>
            <a:ext cx="9144000" cy="51435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733D69B-A247-32F1-73ED-D496587C2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169" y="1200151"/>
            <a:ext cx="3651250" cy="3394472"/>
          </a:xfrm>
          <a:prstGeom prst="rect">
            <a:avLst/>
          </a:prstGeom>
        </p:spPr>
        <p:txBody>
          <a:bodyPr lIns="0" tIns="0" r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2000">
                <a:solidFill>
                  <a:schemeClr val="bg2"/>
                </a:solidFill>
              </a:defRPr>
            </a:lvl1pPr>
            <a:lvl2pPr marL="230188" indent="-17373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2000">
                <a:solidFill>
                  <a:schemeClr val="bg2"/>
                </a:solidFill>
              </a:defRPr>
            </a:lvl2pPr>
            <a:lvl3pPr marL="455613" indent="-225425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3pPr>
            <a:lvl4pPr marL="687388" indent="-231775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4pPr>
            <a:lvl5pPr marL="911225" indent="-223838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006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1/2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69" y="365760"/>
            <a:ext cx="3649921" cy="594360"/>
          </a:xfrm>
        </p:spPr>
        <p:txBody>
          <a:bodyPr lIns="0" tIns="0" rIns="0" bIns="0" anchor="b" anchorCtr="0">
            <a:noAutofit/>
          </a:bodyPr>
          <a:lstStyle>
            <a:lvl1pPr algn="l">
              <a:defRPr sz="2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169" y="1200151"/>
            <a:ext cx="3651250" cy="3394472"/>
          </a:xfrm>
          <a:prstGeom prst="rect">
            <a:avLst/>
          </a:prstGeom>
        </p:spPr>
        <p:txBody>
          <a:bodyPr lIns="0" tIns="0" r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2000">
                <a:solidFill>
                  <a:schemeClr val="bg2"/>
                </a:solidFill>
              </a:defRPr>
            </a:lvl1pPr>
            <a:lvl2pPr marL="230188" indent="-17373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2000">
                <a:solidFill>
                  <a:schemeClr val="bg2"/>
                </a:solidFill>
              </a:defRPr>
            </a:lvl2pPr>
            <a:lvl3pPr marL="455613" indent="-225425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3pPr>
            <a:lvl4pPr marL="687388" indent="-231775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4pPr>
            <a:lvl5pPr marL="911225" indent="-223838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1D0EAACA-2F1C-9F60-2B0F-4DE2EBF512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6412" r="5587"/>
          <a:stretch>
            <a:fillRect/>
          </a:stretch>
        </p:blipFill>
        <p:spPr>
          <a:xfrm>
            <a:off x="4754880" y="0"/>
            <a:ext cx="438912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08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1/3 graphic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9C5D190D-E261-7842-E5A0-E9EDE84D3E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51107" r="23893"/>
          <a:stretch>
            <a:fillRect/>
          </a:stretch>
        </p:blipFill>
        <p:spPr>
          <a:xfrm>
            <a:off x="6860129" y="0"/>
            <a:ext cx="2286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69" y="365760"/>
            <a:ext cx="6080384" cy="594360"/>
          </a:xfrm>
        </p:spPr>
        <p:txBody>
          <a:bodyPr lIns="0" tIns="0" rIns="0" bIns="0" anchor="b" anchorCtr="0">
            <a:noAutofit/>
          </a:bodyPr>
          <a:lstStyle>
            <a:lvl1pPr algn="l">
              <a:defRPr sz="2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99169" y="1201738"/>
            <a:ext cx="6080384" cy="33496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FontTx/>
              <a:buNone/>
              <a:defRPr sz="2000">
                <a:solidFill>
                  <a:schemeClr val="bg2"/>
                </a:solidFill>
              </a:defRPr>
            </a:lvl1pPr>
            <a:lvl2pPr marL="230188" indent="-17373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2000">
                <a:solidFill>
                  <a:schemeClr val="bg2"/>
                </a:solidFill>
              </a:defRPr>
            </a:lvl2pPr>
            <a:lvl3pPr marL="455613" indent="-225425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3pPr>
            <a:lvl4pPr marL="687388" indent="-231775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4pPr>
            <a:lvl5pPr marL="911225" indent="-223838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7134449" y="1201738"/>
            <a:ext cx="1737360" cy="329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39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1/4 gradien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69" y="365760"/>
            <a:ext cx="6080384" cy="589837"/>
          </a:xfrm>
        </p:spPr>
        <p:txBody>
          <a:bodyPr lIns="0" tIns="0" rIns="0" bIns="0" anchor="b" anchorCtr="0">
            <a:noAutofit/>
          </a:bodyPr>
          <a:lstStyle>
            <a:lvl1pPr algn="l">
              <a:defRPr sz="2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4"/>
          </p:nvPr>
        </p:nvSpPr>
        <p:spPr>
          <a:xfrm>
            <a:off x="497840" y="1197864"/>
            <a:ext cx="6081713" cy="30648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7132320" y="1197864"/>
            <a:ext cx="1737360" cy="306484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B17D2AF4-F474-B0E2-DCC1-E5565951A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58107" r="16893"/>
          <a:stretch>
            <a:fillRect/>
          </a:stretch>
        </p:blipFill>
        <p:spPr>
          <a:xfrm>
            <a:off x="6858338" y="0"/>
            <a:ext cx="2286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51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/2 graphic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69" y="365760"/>
            <a:ext cx="3649921" cy="594360"/>
          </a:xfrm>
        </p:spPr>
        <p:txBody>
          <a:bodyPr lIns="0" tIns="0" rIns="0" bIns="0" anchor="b" anchorCtr="0">
            <a:noAutofit/>
          </a:bodyPr>
          <a:lstStyle>
            <a:lvl1pPr algn="l">
              <a:defRPr sz="2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169" y="1200151"/>
            <a:ext cx="3651250" cy="3394472"/>
          </a:xfrm>
          <a:prstGeom prst="rect">
            <a:avLst/>
          </a:prstGeom>
        </p:spPr>
        <p:txBody>
          <a:bodyPr lIns="0" tIns="0" r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2000">
                <a:solidFill>
                  <a:schemeClr val="bg2"/>
                </a:solidFill>
              </a:defRPr>
            </a:lvl1pPr>
            <a:lvl2pPr marL="230188" indent="-17373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2000">
                <a:solidFill>
                  <a:schemeClr val="bg2"/>
                </a:solidFill>
              </a:defRPr>
            </a:lvl2pPr>
            <a:lvl3pPr marL="455613" indent="-225425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3pPr>
            <a:lvl4pPr marL="687388" indent="-231775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4pPr>
            <a:lvl5pPr marL="911225" indent="-223838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54825CCA-E767-A6B5-497A-2A039842EB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006" r="12993"/>
          <a:stretch>
            <a:fillRect/>
          </a:stretch>
        </p:blipFill>
        <p:spPr>
          <a:xfrm>
            <a:off x="4480560" y="0"/>
            <a:ext cx="466344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176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69" y="365760"/>
            <a:ext cx="7772400" cy="591353"/>
          </a:xfrm>
        </p:spPr>
        <p:txBody>
          <a:bodyPr lIns="0" tIns="0" rIns="0" bIns="0" anchor="b" anchorCtr="0">
            <a:noAutofit/>
          </a:bodyPr>
          <a:lstStyle>
            <a:lvl1pPr algn="l">
              <a:defRPr sz="2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080" y="4804307"/>
            <a:ext cx="213868" cy="2724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lang="en-US" sz="80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0FBB8BA-9C6A-4A48-A369-70FBD2FA98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99168" y="1201737"/>
            <a:ext cx="7772399" cy="2721039"/>
          </a:xfrm>
        </p:spPr>
        <p:txBody>
          <a:bodyPr>
            <a:noAutofit/>
          </a:bodyPr>
          <a:lstStyle>
            <a:lvl1pPr>
              <a:spcAft>
                <a:spcPts val="1200"/>
              </a:spcAft>
              <a:defRPr/>
            </a:lvl1pPr>
            <a:lvl2pPr>
              <a:spcAft>
                <a:spcPts val="1200"/>
              </a:spcAft>
              <a:defRPr/>
            </a:lvl2pPr>
            <a:lvl3pPr indent="-228600">
              <a:spcAft>
                <a:spcPts val="1200"/>
              </a:spcAft>
              <a:defRPr/>
            </a:lvl3pPr>
            <a:lvl4pPr>
              <a:spcAft>
                <a:spcPts val="1200"/>
              </a:spcAft>
              <a:defRPr/>
            </a:lvl4pPr>
            <a:lvl5pPr>
              <a:spcAft>
                <a:spcPts val="12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288E2B0A-053A-3CB3-4AF1-B87F83FAFA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-26" t="91498" r="26" b="4947"/>
          <a:stretch>
            <a:fillRect/>
          </a:stretch>
        </p:blipFill>
        <p:spPr>
          <a:xfrm>
            <a:off x="-2407" y="4960536"/>
            <a:ext cx="9148814" cy="18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394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7840" y="365760"/>
            <a:ext cx="7772400" cy="59436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497840" y="1200150"/>
            <a:ext cx="7772400" cy="33940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6582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77" r:id="rId2"/>
    <p:sldLayoutId id="2147484096" r:id="rId3"/>
    <p:sldLayoutId id="2147484097" r:id="rId4"/>
    <p:sldLayoutId id="2147484047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  <p:sldLayoutId id="2147484056" r:id="rId12"/>
    <p:sldLayoutId id="2147484057" r:id="rId13"/>
    <p:sldLayoutId id="2147484058" r:id="rId14"/>
    <p:sldLayoutId id="2147484060" r:id="rId15"/>
    <p:sldLayoutId id="2147484062" r:id="rId16"/>
    <p:sldLayoutId id="2147484061" r:id="rId17"/>
    <p:sldLayoutId id="2147484063" r:id="rId18"/>
    <p:sldLayoutId id="2147484083" r:id="rId19"/>
    <p:sldLayoutId id="2147484068" r:id="rId20"/>
    <p:sldLayoutId id="2147484070" r:id="rId21"/>
    <p:sldLayoutId id="2147484064" r:id="rId22"/>
    <p:sldLayoutId id="2147484037" r:id="rId23"/>
    <p:sldLayoutId id="2147484035" r:id="rId24"/>
    <p:sldLayoutId id="2147484039" r:id="rId25"/>
    <p:sldLayoutId id="2147484076" r:id="rId26"/>
  </p:sldLayoutIdLst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900"/>
        </a:spcAft>
        <a:buClrTx/>
        <a:buSzTx/>
        <a:buFont typeface="Arial"/>
        <a:buNone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30188" marR="0" indent="-174625" algn="l" defTabSz="457200" rtl="0" eaLnBrk="1" fontAlgn="auto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2"/>
        </a:buClr>
        <a:buSzTx/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54025" marR="0" indent="-223838" algn="l" defTabSz="457200" rtl="0" eaLnBrk="1" fontAlgn="auto" latinLnBrk="0" hangingPunct="1">
        <a:lnSpc>
          <a:spcPct val="100000"/>
        </a:lnSpc>
        <a:spcBef>
          <a:spcPts val="0"/>
        </a:spcBef>
        <a:spcAft>
          <a:spcPts val="900"/>
        </a:spcAft>
        <a:buClrTx/>
        <a:buSzTx/>
        <a:buFont typeface="Lucida Grande"/>
        <a:buChar char="–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684213" marR="0" indent="-230188" algn="l" defTabSz="457200" rtl="0" eaLnBrk="1" fontAlgn="auto" latinLnBrk="0" hangingPunct="1">
        <a:lnSpc>
          <a:spcPct val="100000"/>
        </a:lnSpc>
        <a:spcBef>
          <a:spcPts val="0"/>
        </a:spcBef>
        <a:spcAft>
          <a:spcPts val="900"/>
        </a:spcAft>
        <a:buClrTx/>
        <a:buSzTx/>
        <a:buFont typeface="Lucida Grande"/>
        <a:buChar char="–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marR="0" indent="-230188" algn="l" defTabSz="457200" rtl="0" eaLnBrk="1" fontAlgn="auto" latinLnBrk="0" hangingPunct="1">
        <a:lnSpc>
          <a:spcPct val="100000"/>
        </a:lnSpc>
        <a:spcBef>
          <a:spcPts val="0"/>
        </a:spcBef>
        <a:spcAft>
          <a:spcPts val="900"/>
        </a:spcAft>
        <a:buClrTx/>
        <a:buSzTx/>
        <a:buFont typeface="Lucida Grande"/>
        <a:buChar char="–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3.jpg"/><Relationship Id="rId3" Type="http://schemas.openxmlformats.org/officeDocument/2006/relationships/hyperlink" Target="https://www.cam.ac.uk/research/news/hallucinations-linked-to-differences-in-brain-structure" TargetMode="External"/><Relationship Id="rId7" Type="http://schemas.openxmlformats.org/officeDocument/2006/relationships/hyperlink" Target="http://commons.wikimedia.org/wiki/File:People_Shadow.JPG" TargetMode="External"/><Relationship Id="rId12" Type="http://schemas.openxmlformats.org/officeDocument/2006/relationships/hyperlink" Target="https://blog.jonudell.net/2019/08/20/digital-sweatshops-then-and-now/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jpeg"/><Relationship Id="rId11" Type="http://schemas.openxmlformats.org/officeDocument/2006/relationships/image" Target="../media/image22.jpg"/><Relationship Id="rId5" Type="http://schemas.openxmlformats.org/officeDocument/2006/relationships/hyperlink" Target="https://www.flickr.com/photos/152824664@N07/30212411048" TargetMode="External"/><Relationship Id="rId15" Type="http://schemas.openxmlformats.org/officeDocument/2006/relationships/image" Target="../media/image24.jpg"/><Relationship Id="rId10" Type="http://schemas.openxmlformats.org/officeDocument/2006/relationships/hyperlink" Target="https://www.wallpaperflare.com/technology-cracked-screen-artistic-broken-screen-cracked-magazine-wallpaper-jaze" TargetMode="External"/><Relationship Id="rId4" Type="http://schemas.openxmlformats.org/officeDocument/2006/relationships/image" Target="../media/image18.jpeg"/><Relationship Id="rId9" Type="http://schemas.openxmlformats.org/officeDocument/2006/relationships/image" Target="../media/image21.jpg"/><Relationship Id="rId14" Type="http://schemas.openxmlformats.org/officeDocument/2006/relationships/hyperlink" Target="https://pixnio.com/fr/media/maladie-coronarienne-coronavirus-covid-19-agent-infectieux-maladies-infectieuses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84263554@N00/50382963456/" TargetMode="External"/><Relationship Id="rId13" Type="http://schemas.openxmlformats.org/officeDocument/2006/relationships/hyperlink" Target="https://pixabay.com/en/ball-soccer-football-isolated-304101/" TargetMode="External"/><Relationship Id="rId3" Type="http://schemas.openxmlformats.org/officeDocument/2006/relationships/hyperlink" Target="https://gregswan.net/tag/deepfake-technology/" TargetMode="External"/><Relationship Id="rId7" Type="http://schemas.openxmlformats.org/officeDocument/2006/relationships/image" Target="../media/image28.jpg"/><Relationship Id="rId12" Type="http://schemas.openxmlformats.org/officeDocument/2006/relationships/image" Target="../media/image31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pexels.com/photo/environment-forest-grass-leaves-142497/" TargetMode="External"/><Relationship Id="rId11" Type="http://schemas.openxmlformats.org/officeDocument/2006/relationships/image" Target="../media/image30.jpg"/><Relationship Id="rId5" Type="http://schemas.openxmlformats.org/officeDocument/2006/relationships/image" Target="../media/image27.jpg"/><Relationship Id="rId15" Type="http://schemas.openxmlformats.org/officeDocument/2006/relationships/hyperlink" Target="https://www.flickr.com/photos/rexroof/3267476203/" TargetMode="External"/><Relationship Id="rId10" Type="http://schemas.openxmlformats.org/officeDocument/2006/relationships/hyperlink" Target="https://pixabay.com/nl/kaart-identificatie-identiteitskaart-158195/" TargetMode="External"/><Relationship Id="rId4" Type="http://schemas.openxmlformats.org/officeDocument/2006/relationships/image" Target="../media/image26.png"/><Relationship Id="rId9" Type="http://schemas.openxmlformats.org/officeDocument/2006/relationships/image" Target="../media/image29.png"/><Relationship Id="rId14" Type="http://schemas.openxmlformats.org/officeDocument/2006/relationships/image" Target="../media/image32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hyperlink" Target="https://www.flickr.com/photos/117168856@N06/14091014971" TargetMode="External"/><Relationship Id="rId7" Type="http://schemas.openxmlformats.org/officeDocument/2006/relationships/hyperlink" Target="https://www.pexels.com/photo/drone-flying-2073611/" TargetMode="Externa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jpeg"/><Relationship Id="rId5" Type="http://schemas.openxmlformats.org/officeDocument/2006/relationships/hyperlink" Target="https://www.ciavula.it/2019/03/auto-impatta-contro-il-guardrail-allo-svincolo-e-rimane-in-bilico/" TargetMode="External"/><Relationship Id="rId10" Type="http://schemas.openxmlformats.org/officeDocument/2006/relationships/hyperlink" Target="https://svgsilh.com/image/153588.html" TargetMode="External"/><Relationship Id="rId4" Type="http://schemas.openxmlformats.org/officeDocument/2006/relationships/image" Target="../media/image34.jpg"/><Relationship Id="rId9" Type="http://schemas.openxmlformats.org/officeDocument/2006/relationships/image" Target="../media/image37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automatapracdev.com/aicpa-cfo-workshop-materials/" TargetMode="Externa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824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E86DE-AC87-CF9F-EDFD-024C900AE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B523B-5426-5825-C6F1-C2ED5242B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Prompting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B70FB9-165B-95A5-5864-99CAA97AB8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defTabSz="91440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000000"/>
                </a:solidFill>
                <a:cs typeface="Arial" charset="0"/>
              </a:rPr>
              <a:t>Quick Prompts</a:t>
            </a:r>
          </a:p>
          <a:p>
            <a:pPr marL="285750" lvl="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cs typeface="Arial" charset="0"/>
              </a:rPr>
              <a:t>Best after the AI has learned a bit about you.</a:t>
            </a:r>
          </a:p>
          <a:p>
            <a:pPr marL="285750" lvl="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cs typeface="Arial" charset="0"/>
              </a:rPr>
              <a:t>Mine keeps the context of an engineer</a:t>
            </a:r>
          </a:p>
          <a:p>
            <a:pPr marL="285750" lvl="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cs typeface="Arial" charset="0"/>
              </a:rPr>
              <a:t>Yours will keep the context of an accountant</a:t>
            </a:r>
          </a:p>
          <a:p>
            <a:pPr marL="285750" lvl="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600" u="sng" dirty="0">
              <a:solidFill>
                <a:srgbClr val="000000"/>
              </a:solidFill>
              <a:cs typeface="Arial" charset="0"/>
            </a:endParaRPr>
          </a:p>
          <a:p>
            <a:pPr marL="285750" lvl="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u="sng" dirty="0">
                <a:solidFill>
                  <a:srgbClr val="000000"/>
                </a:solidFill>
                <a:cs typeface="Arial" charset="0"/>
              </a:rPr>
              <a:t>Back and forth interaction</a:t>
            </a:r>
          </a:p>
          <a:p>
            <a:pPr marL="515938" lvl="1" indent="-285750" defTabSz="914400">
              <a:spcAft>
                <a:spcPts val="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cs typeface="Arial" charset="0"/>
              </a:rPr>
              <a:t>“I need an excel formula that will get the 3</a:t>
            </a:r>
            <a:r>
              <a:rPr lang="en-US" sz="1600" baseline="30000" dirty="0">
                <a:solidFill>
                  <a:srgbClr val="000000"/>
                </a:solidFill>
                <a:cs typeface="Arial" charset="0"/>
              </a:rPr>
              <a:t>rd</a:t>
            </a:r>
            <a:r>
              <a:rPr lang="en-US" sz="1600" dirty="0">
                <a:solidFill>
                  <a:srgbClr val="000000"/>
                </a:solidFill>
                <a:cs typeface="Arial" charset="0"/>
              </a:rPr>
              <a:t> character in a cell i.e. 23P:4561.2:V1 will output P”</a:t>
            </a:r>
          </a:p>
          <a:p>
            <a:pPr marL="515938" lvl="1" indent="-285750" defTabSz="914400">
              <a:spcAft>
                <a:spcPts val="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cs typeface="Arial" charset="0"/>
              </a:rPr>
              <a:t>“Make that apply starting with cell D2”</a:t>
            </a:r>
          </a:p>
          <a:p>
            <a:pPr marL="285750" lvl="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600" u="sng" dirty="0">
              <a:solidFill>
                <a:srgbClr val="000000"/>
              </a:solidFill>
              <a:cs typeface="Arial" charset="0"/>
            </a:endParaRPr>
          </a:p>
          <a:p>
            <a:pPr marL="285750" lvl="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u="sng" dirty="0">
                <a:solidFill>
                  <a:srgbClr val="000000"/>
                </a:solidFill>
                <a:cs typeface="Arial" charset="0"/>
              </a:rPr>
              <a:t>Brainstorming</a:t>
            </a:r>
          </a:p>
          <a:p>
            <a:pPr marL="515938" lvl="1" indent="-285750" defTabSz="914400">
              <a:spcAft>
                <a:spcPts val="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cs typeface="Arial" charset="0"/>
              </a:rPr>
              <a:t>“Explain RAG in the context of AI that a high schooler can understand”</a:t>
            </a: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E5CDB6-11A1-A750-098C-D2ADC989CEB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2D5EA3-13A2-9930-75FC-C5E3EFF265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29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F684D0-99CE-7B3E-081B-724903BD6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6">
            <a:extLst>
              <a:ext uri="{FF2B5EF4-FFF2-40B4-BE49-F238E27FC236}">
                <a16:creationId xmlns:a16="http://schemas.microsoft.com/office/drawing/2014/main" id="{BC1A294D-B9EC-02BF-3CA5-3B8DAEC70A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450" y="758952"/>
            <a:ext cx="4623190" cy="269373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/>
              <a:t>Doing the Basics</a:t>
            </a:r>
          </a:p>
        </p:txBody>
      </p:sp>
      <p:sp>
        <p:nvSpPr>
          <p:cNvPr id="6" name="Subtitle 17">
            <a:extLst>
              <a:ext uri="{FF2B5EF4-FFF2-40B4-BE49-F238E27FC236}">
                <a16:creationId xmlns:a16="http://schemas.microsoft.com/office/drawing/2014/main" id="{A2FB033F-99A2-7ABC-83AF-FB3251B458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04" y="3520440"/>
            <a:ext cx="4731108" cy="1314450"/>
          </a:xfrm>
        </p:spPr>
        <p:txBody>
          <a:bodyPr/>
          <a:lstStyle/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131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3B88A-50AD-B95F-EA09-8D218D79C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432CB-0463-56F4-E91B-7D1FA0845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AI Policy Document Exercise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4DA12-2745-F92C-2F13-20800AA675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Goal: Create an AI policy</a:t>
            </a:r>
          </a:p>
          <a:p>
            <a:pPr lvl="1">
              <a:buClr>
                <a:schemeClr val="accent5"/>
              </a:buClr>
            </a:pPr>
            <a:r>
              <a:rPr lang="en-US" dirty="0"/>
              <a:t>Starting point of an AI Usage policy</a:t>
            </a:r>
          </a:p>
          <a:p>
            <a:pPr lvl="1">
              <a:buClr>
                <a:schemeClr val="accent5"/>
              </a:buClr>
            </a:pPr>
            <a:r>
              <a:rPr lang="en-US" dirty="0"/>
              <a:t>Reminders:</a:t>
            </a:r>
          </a:p>
          <a:p>
            <a:pPr lvl="2">
              <a:buClr>
                <a:schemeClr val="accent5"/>
              </a:buClr>
              <a:buFont typeface="Arial"/>
            </a:pPr>
            <a:r>
              <a:rPr lang="en-US" dirty="0"/>
              <a:t>Give it a role as context</a:t>
            </a:r>
          </a:p>
          <a:p>
            <a:pPr lvl="2">
              <a:buClr>
                <a:schemeClr val="accent5"/>
              </a:buClr>
              <a:buFont typeface="Arial"/>
            </a:pPr>
            <a:r>
              <a:rPr lang="en-US" dirty="0"/>
              <a:t>Give it some details</a:t>
            </a:r>
          </a:p>
          <a:p>
            <a:pPr lvl="2">
              <a:buClr>
                <a:schemeClr val="accent5"/>
              </a:buClr>
              <a:buFont typeface="Arial"/>
            </a:pPr>
            <a:r>
              <a:rPr lang="en-US" dirty="0"/>
              <a:t>Tell it the expected output</a:t>
            </a:r>
          </a:p>
          <a:p>
            <a:pPr lvl="1">
              <a:buClr>
                <a:schemeClr val="accent5"/>
              </a:buClr>
            </a:pPr>
            <a:r>
              <a:rPr lang="en-US" dirty="0"/>
              <a:t>Ask the AI to help you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1BD185-160C-A783-92DD-48538CCA4DF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11850F-5F8C-1FDE-3071-2A60A62353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488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EED30-2E8E-EE65-0EFB-80A2D8AB0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72C3D-84BC-0C24-24AC-586AB96CF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AI Policy Document Exercise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0CF282-D1D8-853F-D9EC-43735EF956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Our Prompt:</a:t>
            </a:r>
          </a:p>
          <a:p>
            <a:r>
              <a:rPr lang="en-US" dirty="0"/>
              <a:t>I am the Chief Financial Officer at a SaaS company. I am concerned about usage of AI tools by staff. I want them to only use the tools approved by the company, but I need them to be cautious of data they put in.</a:t>
            </a:r>
          </a:p>
          <a:p>
            <a:r>
              <a:rPr lang="en-US" dirty="0"/>
              <a:t>I need a draft AI acceptable use policy.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Before responding, please ask me any questions that will help building the policy.</a:t>
            </a:r>
          </a:p>
          <a:p>
            <a:r>
              <a:rPr lang="en-US" dirty="0"/>
              <a:t>Second Prompt:</a:t>
            </a:r>
          </a:p>
          <a:p>
            <a:r>
              <a:rPr lang="en-US" dirty="0"/>
              <a:t>What would an example prompt be for creating an AI Usage policy for a SaaS company?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C7CB68-620A-092A-92CA-000DA327406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1783B4-1B40-5D99-B96F-3AC33CB721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931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672FA-D205-6396-6B3C-A5AD4846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CB408-6B8E-675D-309A-B6314E9EB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Fraudulent Transactions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CEFD91-07C0-5E8C-13FB-2BECA3DF2B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127000"/>
            <a:r>
              <a:rPr lang="en-US" sz="1800" dirty="0"/>
              <a:t>Goal: Find Fraudulent Transactions</a:t>
            </a:r>
          </a:p>
          <a:p>
            <a:pPr marL="285750" indent="-285750"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Amount Thresholds: Flag when &gt; 5x the average</a:t>
            </a:r>
          </a:p>
          <a:p>
            <a:pPr marL="285750" indent="-285750"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Geographic Inconsistencies: Flag transactions where it was from a different distinct location from other transactions that day.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684306-5944-262D-4B9E-CB0DBB9C6C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32B1C6-3F29-793E-8A5B-9AA0FC8EA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486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70011-B899-A836-855A-784C88BBE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53F48-432A-2F79-4BFF-89F018001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Fraudulent Transactions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EB0DF5-3095-DBB1-A8E9-BC95AD7DE4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127000"/>
            <a:r>
              <a:rPr lang="en-US" sz="1800" dirty="0"/>
              <a:t>Final Note</a:t>
            </a:r>
          </a:p>
          <a:p>
            <a:pPr marL="285750" indent="-285750"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After you created get results you are looking for, you can request a system prompt to create a </a:t>
            </a:r>
            <a:r>
              <a:rPr lang="en-US" sz="1800" dirty="0" err="1"/>
              <a:t>MyGPT</a:t>
            </a:r>
            <a:endParaRPr lang="en-US" sz="1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08268F-E0D6-F224-D2DA-3D4FF5D698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1D52D4-A073-0DE7-5E34-163EF0F0A1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213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9527A-290E-1CD9-4D4F-8FD6F2525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6">
            <a:extLst>
              <a:ext uri="{FF2B5EF4-FFF2-40B4-BE49-F238E27FC236}">
                <a16:creationId xmlns:a16="http://schemas.microsoft.com/office/drawing/2014/main" id="{AFC3125B-4E3F-74A4-69F5-5EC6E63A59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450" y="758952"/>
            <a:ext cx="3633563" cy="269373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/>
              <a:t>Finance for my Job</a:t>
            </a:r>
          </a:p>
        </p:txBody>
      </p:sp>
      <p:sp>
        <p:nvSpPr>
          <p:cNvPr id="6" name="Subtitle 17">
            <a:extLst>
              <a:ext uri="{FF2B5EF4-FFF2-40B4-BE49-F238E27FC236}">
                <a16:creationId xmlns:a16="http://schemas.microsoft.com/office/drawing/2014/main" id="{FDB8104C-FE55-FC1A-9831-F0BC6DFC8D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04" y="3520440"/>
            <a:ext cx="4731108" cy="1314450"/>
          </a:xfrm>
        </p:spPr>
        <p:txBody>
          <a:bodyPr/>
          <a:lstStyle/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340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AFAA6A-0DA9-0712-9688-F21D36D7F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7B2C0-2970-F8CF-6605-5748EDE2F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F938F-7C9E-B58A-B8B4-AC92C6D638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defTabSz="914400">
              <a:spcAft>
                <a:spcPts val="0"/>
              </a:spcAft>
              <a:buFont typeface="+mj-lt"/>
              <a:buAutoNum type="arabicPeriod"/>
            </a:pPr>
            <a:r>
              <a:rPr lang="en-US" dirty="0">
                <a:cs typeface="Arial" charset="0"/>
              </a:rPr>
              <a:t>Accounting Review</a:t>
            </a:r>
          </a:p>
          <a:p>
            <a:pPr marL="342900" indent="-342900" defTabSz="914400">
              <a:spcAft>
                <a:spcPts val="0"/>
              </a:spcAft>
              <a:buFont typeface="+mj-lt"/>
              <a:buAutoNum type="arabicPeriod"/>
            </a:pPr>
            <a:endParaRPr lang="en-US" dirty="0">
              <a:cs typeface="Arial" charset="0"/>
            </a:endParaRPr>
          </a:p>
          <a:p>
            <a:pPr marL="342900" indent="-342900" defTabSz="914400">
              <a:spcAft>
                <a:spcPts val="0"/>
              </a:spcAft>
              <a:buFont typeface="+mj-lt"/>
              <a:buAutoNum type="arabicPeriod"/>
            </a:pPr>
            <a:r>
              <a:rPr lang="en-US" dirty="0">
                <a:cs typeface="Arial" charset="0"/>
              </a:rPr>
              <a:t>Data Analytics</a:t>
            </a:r>
          </a:p>
          <a:p>
            <a:pPr marL="342900" indent="-342900" defTabSz="914400">
              <a:spcAft>
                <a:spcPts val="0"/>
              </a:spcAft>
              <a:buFont typeface="+mj-lt"/>
              <a:buAutoNum type="arabicPeriod"/>
            </a:pPr>
            <a:endParaRPr lang="en-US" dirty="0">
              <a:cs typeface="Arial" charset="0"/>
            </a:endParaRPr>
          </a:p>
          <a:p>
            <a:pPr marL="342900" indent="-342900" defTabSz="914400">
              <a:spcAft>
                <a:spcPts val="0"/>
              </a:spcAft>
              <a:buFont typeface="+mj-lt"/>
              <a:buAutoNum type="arabicPeriod"/>
            </a:pPr>
            <a:r>
              <a:rPr lang="en-US" dirty="0">
                <a:cs typeface="Arial" charset="0"/>
              </a:rPr>
              <a:t>Excel Financial Models</a:t>
            </a:r>
          </a:p>
          <a:p>
            <a:pPr marL="342900" indent="-342900" defTabSz="914400">
              <a:spcAft>
                <a:spcPts val="0"/>
              </a:spcAft>
              <a:buFont typeface="+mj-lt"/>
              <a:buAutoNum type="arabicPeriod"/>
            </a:pPr>
            <a:endParaRPr lang="en-US" dirty="0">
              <a:cs typeface="Arial" charset="0"/>
            </a:endParaRPr>
          </a:p>
          <a:p>
            <a:pPr marL="342900" indent="-342900" defTabSz="914400">
              <a:spcAft>
                <a:spcPts val="0"/>
              </a:spcAft>
              <a:buFont typeface="+mj-lt"/>
              <a:buAutoNum type="arabicPeriod"/>
            </a:pPr>
            <a:r>
              <a:rPr lang="en-US" dirty="0">
                <a:cs typeface="Arial" charset="0"/>
              </a:rPr>
              <a:t>Data Extraction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86B583-5108-D3D5-BBDA-723F9A7816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160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CC5AD-C982-84E9-730A-273810DE8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6">
            <a:extLst>
              <a:ext uri="{FF2B5EF4-FFF2-40B4-BE49-F238E27FC236}">
                <a16:creationId xmlns:a16="http://schemas.microsoft.com/office/drawing/2014/main" id="{F8119008-AB27-6AE3-F1A0-F99F8EEFC3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450" y="758952"/>
            <a:ext cx="4623190" cy="269373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/>
              <a:t>Vibing</a:t>
            </a:r>
          </a:p>
        </p:txBody>
      </p:sp>
      <p:sp>
        <p:nvSpPr>
          <p:cNvPr id="6" name="Subtitle 17">
            <a:extLst>
              <a:ext uri="{FF2B5EF4-FFF2-40B4-BE49-F238E27FC236}">
                <a16:creationId xmlns:a16="http://schemas.microsoft.com/office/drawing/2014/main" id="{3EB11D19-43A8-0166-8A3E-6CEACB0A8E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04" y="3520440"/>
            <a:ext cx="4731108" cy="1314450"/>
          </a:xfrm>
        </p:spPr>
        <p:txBody>
          <a:bodyPr/>
          <a:lstStyle/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554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B93429-DB5C-CDF0-D6CB-BE7C3D05CE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5BFD6-6D37-8DE1-383C-5C3250E0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Vibe Code a VB Script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B8F660-392F-9858-98CE-E2BA222703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127000">
              <a:spcAft>
                <a:spcPts val="600"/>
              </a:spcAft>
            </a:pPr>
            <a:r>
              <a:rPr lang="en-US" sz="1800" dirty="0"/>
              <a:t>Goal: Create a simple VB Script for Excel</a:t>
            </a:r>
          </a:p>
          <a:p>
            <a:pPr marL="285750" indent="-285750">
              <a:spcAft>
                <a:spcPts val="6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Add column headers for</a:t>
            </a:r>
          </a:p>
          <a:p>
            <a:pPr lvl="2">
              <a:spcAft>
                <a:spcPts val="600"/>
              </a:spcAft>
              <a:buClr>
                <a:schemeClr val="accent5"/>
              </a:buClr>
            </a:pPr>
            <a:r>
              <a:rPr lang="en-US" sz="1600" dirty="0"/>
              <a:t>Year</a:t>
            </a:r>
          </a:p>
          <a:p>
            <a:pPr lvl="2">
              <a:spcAft>
                <a:spcPts val="600"/>
              </a:spcAft>
              <a:buClr>
                <a:schemeClr val="accent5"/>
              </a:buClr>
            </a:pPr>
            <a:r>
              <a:rPr lang="en-US" sz="1600" dirty="0"/>
              <a:t>Type</a:t>
            </a:r>
          </a:p>
          <a:p>
            <a:pPr lvl="2">
              <a:spcAft>
                <a:spcPts val="600"/>
              </a:spcAft>
              <a:buClr>
                <a:schemeClr val="accent5"/>
              </a:buClr>
            </a:pPr>
            <a:r>
              <a:rPr lang="en-US" sz="1600" dirty="0"/>
              <a:t>Client</a:t>
            </a:r>
          </a:p>
          <a:p>
            <a:pPr lvl="2">
              <a:spcAft>
                <a:spcPts val="600"/>
              </a:spcAft>
              <a:buClr>
                <a:schemeClr val="accent5"/>
              </a:buClr>
            </a:pPr>
            <a:r>
              <a:rPr lang="en-US" sz="1600" dirty="0"/>
              <a:t>Version</a:t>
            </a:r>
          </a:p>
          <a:p>
            <a:pPr marL="285750" indent="-285750">
              <a:spcAft>
                <a:spcPts val="6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Format the headers to be bold and underlined</a:t>
            </a:r>
          </a:p>
          <a:p>
            <a:pPr marL="285750" indent="-285750">
              <a:spcAft>
                <a:spcPts val="6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Add formulas for splitting the ID column into the additional columns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48927B-32F0-5CBB-C736-7CC4DD22D7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DEB329-8048-770D-8BE5-FB03BFAEFF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997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94B12-A549-9941-9EC1-77CFB529E0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6">
            <a:extLst>
              <a:ext uri="{FF2B5EF4-FFF2-40B4-BE49-F238E27FC236}">
                <a16:creationId xmlns:a16="http://schemas.microsoft.com/office/drawing/2014/main" id="{3CF0C00E-7A59-8543-A834-6C4AB9041F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450" y="758952"/>
            <a:ext cx="4623190" cy="2693731"/>
          </a:xfrm>
        </p:spPr>
        <p:txBody>
          <a:bodyPr/>
          <a:lstStyle/>
          <a:p>
            <a:r>
              <a:rPr lang="en-US" sz="4400" dirty="0"/>
              <a:t>AI Workshop 2.0: Hands-On Applications for Finance Leaders</a:t>
            </a:r>
          </a:p>
        </p:txBody>
      </p:sp>
      <p:sp>
        <p:nvSpPr>
          <p:cNvPr id="6" name="Subtitle 17">
            <a:extLst>
              <a:ext uri="{FF2B5EF4-FFF2-40B4-BE49-F238E27FC236}">
                <a16:creationId xmlns:a16="http://schemas.microsoft.com/office/drawing/2014/main" id="{10DEDC5F-93BA-4F48-9F2F-5865DDA5F3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04" y="3520440"/>
            <a:ext cx="4731108" cy="1314450"/>
          </a:xfrm>
        </p:spPr>
        <p:txBody>
          <a:bodyPr/>
          <a:lstStyle/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8458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EC928-679F-91DF-0991-90C8A1A19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6">
            <a:extLst>
              <a:ext uri="{FF2B5EF4-FFF2-40B4-BE49-F238E27FC236}">
                <a16:creationId xmlns:a16="http://schemas.microsoft.com/office/drawing/2014/main" id="{D9E2B305-E9CE-3B78-3375-CD6B8E1C08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450" y="758952"/>
            <a:ext cx="3847571" cy="269373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/>
              <a:t>Risks and History</a:t>
            </a:r>
          </a:p>
        </p:txBody>
      </p:sp>
      <p:sp>
        <p:nvSpPr>
          <p:cNvPr id="6" name="Subtitle 17">
            <a:extLst>
              <a:ext uri="{FF2B5EF4-FFF2-40B4-BE49-F238E27FC236}">
                <a16:creationId xmlns:a16="http://schemas.microsoft.com/office/drawing/2014/main" id="{D869CE13-DEF3-65C2-3A05-7C89C48BEA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04" y="3520440"/>
            <a:ext cx="4731108" cy="1314450"/>
          </a:xfrm>
        </p:spPr>
        <p:txBody>
          <a:bodyPr/>
          <a:lstStyle/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265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045FF-0882-BF29-DF8B-FDAA50F82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3793C-DB22-C2DB-ACDF-4BD8653B6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AI Periodic Table (IBM)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FC50BE-F5C2-1D8C-EE3A-36BCE75BFD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A14D5A-0F79-5897-2F89-4CC15DF6B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864" y="1062681"/>
            <a:ext cx="5069930" cy="3851335"/>
          </a:xfrm>
          <a:prstGeom prst="rect">
            <a:avLst/>
          </a:prstGeom>
        </p:spPr>
      </p:pic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7D15DE89-7DF8-2867-6C02-CF2B93B163A5}"/>
              </a:ext>
            </a:extLst>
          </p:cNvPr>
          <p:cNvSpPr txBox="1">
            <a:spLocks/>
          </p:cNvSpPr>
          <p:nvPr/>
        </p:nvSpPr>
        <p:spPr>
          <a:xfrm>
            <a:off x="535794" y="1386333"/>
            <a:ext cx="2871141" cy="30656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188" marR="0" indent="-1746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SzTx/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4025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cs typeface="Arial" charset="0"/>
              </a:rPr>
              <a:t>We only touched Prompts</a:t>
            </a:r>
          </a:p>
        </p:txBody>
      </p:sp>
    </p:spTree>
    <p:extLst>
      <p:ext uri="{BB962C8B-B14F-4D97-AF65-F5344CB8AC3E}">
        <p14:creationId xmlns:p14="http://schemas.microsoft.com/office/powerpoint/2010/main" val="2621827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FED65-0E1E-AD17-EF0D-4294C8763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BDEFF-710D-FB17-CE36-DE6F31A88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Intelligence without </a:t>
            </a:r>
            <a:br>
              <a:rPr lang="en-US" sz="2400" dirty="0"/>
            </a:br>
            <a:r>
              <a:rPr lang="en-US" sz="2400" dirty="0"/>
              <a:t>wisdom is dangerous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F4A5AE-EE4B-79C7-5950-2FC6B62391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47F342-600F-6E5F-CEF1-B9938BF5A0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22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5621852-5B81-C175-DCEF-92645A275075}"/>
              </a:ext>
            </a:extLst>
          </p:cNvPr>
          <p:cNvGrpSpPr/>
          <p:nvPr/>
        </p:nvGrpSpPr>
        <p:grpSpPr>
          <a:xfrm>
            <a:off x="511080" y="1434318"/>
            <a:ext cx="6019505" cy="3506189"/>
            <a:chOff x="178495" y="1024272"/>
            <a:chExt cx="4654130" cy="3837668"/>
          </a:xfrm>
        </p:grpSpPr>
        <p:graphicFrame>
          <p:nvGraphicFramePr>
            <p:cNvPr id="7" name="Diagram 6">
              <a:extLst>
                <a:ext uri="{FF2B5EF4-FFF2-40B4-BE49-F238E27FC236}">
                  <a16:creationId xmlns:a16="http://schemas.microsoft.com/office/drawing/2014/main" id="{11EFF6A2-8B06-AE8D-C258-8FC2601DA56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65056352"/>
                </p:ext>
              </p:extLst>
            </p:nvPr>
          </p:nvGraphicFramePr>
          <p:xfrm>
            <a:off x="178495" y="1024272"/>
            <a:ext cx="4654130" cy="349432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D322C9D-7752-0102-E86C-0550EFCE9B74}"/>
                </a:ext>
              </a:extLst>
            </p:cNvPr>
            <p:cNvSpPr txBox="1"/>
            <p:nvPr/>
          </p:nvSpPr>
          <p:spPr>
            <a:xfrm>
              <a:off x="1627523" y="4525065"/>
              <a:ext cx="142829" cy="336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30805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00998-411F-4366-F3BF-22954B2E8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91D0F-FACB-44B8-BB7D-4D8DCFBE2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Perfect is the enemy of good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CC06CD-DBC2-B992-B23E-97A11641EB2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6C2A8E-6D10-0B2B-F77C-65B282A3EE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23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D1D5246-8DD1-92BC-1324-B3ABCF6675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1889365"/>
              </p:ext>
            </p:extLst>
          </p:nvPr>
        </p:nvGraphicFramePr>
        <p:xfrm>
          <a:off x="1074785" y="1554945"/>
          <a:ext cx="4929151" cy="3274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27188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B8402-6CCB-301F-11AC-D0B04AA89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50F20-5D33-BAF6-EA92-D627062C2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Risks and Security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B9CC72-4592-FF59-B09C-D97C275853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4" name="Picture 3" descr="A yellow and red circular pattern&#10;&#10;Description automatically generated">
            <a:extLst>
              <a:ext uri="{FF2B5EF4-FFF2-40B4-BE49-F238E27FC236}">
                <a16:creationId xmlns:a16="http://schemas.microsoft.com/office/drawing/2014/main" id="{85345D83-B750-38EA-3362-0CE93BC3F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flipH="1">
            <a:off x="340726" y="1131733"/>
            <a:ext cx="1564976" cy="1334410"/>
          </a:xfrm>
          <a:prstGeom prst="rect">
            <a:avLst/>
          </a:prstGeom>
        </p:spPr>
      </p:pic>
      <p:pic>
        <p:nvPicPr>
          <p:cNvPr id="5" name="Picture 4" descr="A robot standing in front of a blackboard with math equations&#10;&#10;Description automatically generated">
            <a:extLst>
              <a:ext uri="{FF2B5EF4-FFF2-40B4-BE49-F238E27FC236}">
                <a16:creationId xmlns:a16="http://schemas.microsoft.com/office/drawing/2014/main" id="{C7DA12C7-BC1D-1167-B553-4D97C80557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690994" y="1146557"/>
            <a:ext cx="1627178" cy="1304763"/>
          </a:xfrm>
          <a:prstGeom prst="rect">
            <a:avLst/>
          </a:prstGeom>
        </p:spPr>
      </p:pic>
      <p:pic>
        <p:nvPicPr>
          <p:cNvPr id="6" name="Picture 5" descr="Shadows of people shadows on sand&#10;&#10;Description automatically generated">
            <a:extLst>
              <a:ext uri="{FF2B5EF4-FFF2-40B4-BE49-F238E27FC236}">
                <a16:creationId xmlns:a16="http://schemas.microsoft.com/office/drawing/2014/main" id="{E1102EC8-24FD-C405-E395-9BF5073B63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695981" y="3068675"/>
            <a:ext cx="1706905" cy="12796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640811-EEE5-B98D-CF17-1293F4CB466E}"/>
              </a:ext>
            </a:extLst>
          </p:cNvPr>
          <p:cNvSpPr txBox="1"/>
          <p:nvPr/>
        </p:nvSpPr>
        <p:spPr>
          <a:xfrm>
            <a:off x="125931" y="2661797"/>
            <a:ext cx="1899969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Hallucinations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93F3EA-95AC-3433-CE80-AFD7F727E4DE}"/>
              </a:ext>
            </a:extLst>
          </p:cNvPr>
          <p:cNvSpPr txBox="1"/>
          <p:nvPr/>
        </p:nvSpPr>
        <p:spPr>
          <a:xfrm>
            <a:off x="2409389" y="2661797"/>
            <a:ext cx="1709618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Hackers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724248-D7E8-CB4D-61F1-FCFEF7099ECE}"/>
              </a:ext>
            </a:extLst>
          </p:cNvPr>
          <p:cNvSpPr txBox="1"/>
          <p:nvPr/>
        </p:nvSpPr>
        <p:spPr>
          <a:xfrm>
            <a:off x="4584532" y="2661797"/>
            <a:ext cx="1752963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Sycophant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35EA36-D0E2-0F93-9FEC-850E5197DB1E}"/>
              </a:ext>
            </a:extLst>
          </p:cNvPr>
          <p:cNvSpPr txBox="1"/>
          <p:nvPr/>
        </p:nvSpPr>
        <p:spPr>
          <a:xfrm>
            <a:off x="153797" y="4567225"/>
            <a:ext cx="1899969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Human</a:t>
            </a:r>
          </a:p>
        </p:txBody>
      </p:sp>
      <p:pic>
        <p:nvPicPr>
          <p:cNvPr id="11" name="Picture 10" descr="Question Mark Hacker Attack · Free photo on Pixabay">
            <a:extLst>
              <a:ext uri="{FF2B5EF4-FFF2-40B4-BE49-F238E27FC236}">
                <a16:creationId xmlns:a16="http://schemas.microsoft.com/office/drawing/2014/main" id="{08CFF419-E929-A512-14E3-7931C3B4DC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09390" y="1133594"/>
            <a:ext cx="1712016" cy="133068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3CE80FD-5F6B-307A-0B99-9541ADDFF893}"/>
              </a:ext>
            </a:extLst>
          </p:cNvPr>
          <p:cNvSpPr txBox="1"/>
          <p:nvPr/>
        </p:nvSpPr>
        <p:spPr>
          <a:xfrm>
            <a:off x="4643491" y="4567225"/>
            <a:ext cx="1706905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Shadow</a:t>
            </a:r>
          </a:p>
        </p:txBody>
      </p:sp>
      <p:pic>
        <p:nvPicPr>
          <p:cNvPr id="13" name="Picture 12" descr="A large crack in the road&#10;&#10;AI-generated content may be incorrect.">
            <a:extLst>
              <a:ext uri="{FF2B5EF4-FFF2-40B4-BE49-F238E27FC236}">
                <a16:creationId xmlns:a16="http://schemas.microsoft.com/office/drawing/2014/main" id="{8F30F695-00F6-36DC-E117-5B77003C64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 t="8727" b="46227"/>
          <a:stretch/>
        </p:blipFill>
        <p:spPr>
          <a:xfrm>
            <a:off x="2445109" y="3131709"/>
            <a:ext cx="1707319" cy="115359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F27CD46-C2B3-1763-F82D-C189DFE38D53}"/>
              </a:ext>
            </a:extLst>
          </p:cNvPr>
          <p:cNvSpPr txBox="1"/>
          <p:nvPr/>
        </p:nvSpPr>
        <p:spPr>
          <a:xfrm>
            <a:off x="2335929" y="4567225"/>
            <a:ext cx="1709618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Disruption</a:t>
            </a:r>
          </a:p>
        </p:txBody>
      </p:sp>
      <p:pic>
        <p:nvPicPr>
          <p:cNvPr id="15" name="Picture 14" descr="A group of people sitting in a room with computers&#10;&#10;AI-generated content may be incorrect.">
            <a:extLst>
              <a:ext uri="{FF2B5EF4-FFF2-40B4-BE49-F238E27FC236}">
                <a16:creationId xmlns:a16="http://schemas.microsoft.com/office/drawing/2014/main" id="{EF17ADB9-3D30-0170-AED3-93BAC7F296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326819" y="3131709"/>
            <a:ext cx="1729552" cy="1153598"/>
          </a:xfrm>
          <a:prstGeom prst="rect">
            <a:avLst/>
          </a:prstGeom>
        </p:spPr>
      </p:pic>
      <p:pic>
        <p:nvPicPr>
          <p:cNvPr id="16" name="Picture 15" descr="Close-up of a syringe and a vial of liquid&#10;&#10;AI-generated content may be incorrect.">
            <a:extLst>
              <a:ext uri="{FF2B5EF4-FFF2-40B4-BE49-F238E27FC236}">
                <a16:creationId xmlns:a16="http://schemas.microsoft.com/office/drawing/2014/main" id="{B183487A-2992-668D-3F5D-87DBBD44EF4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6840977" y="1167451"/>
            <a:ext cx="1894462" cy="126297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3C8053E-3769-8B0E-9C39-DE338831963A}"/>
              </a:ext>
            </a:extLst>
          </p:cNvPr>
          <p:cNvSpPr txBox="1"/>
          <p:nvPr/>
        </p:nvSpPr>
        <p:spPr>
          <a:xfrm>
            <a:off x="6982476" y="2661797"/>
            <a:ext cx="1752963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Prompt Injection</a:t>
            </a:r>
          </a:p>
        </p:txBody>
      </p:sp>
      <p:pic>
        <p:nvPicPr>
          <p:cNvPr id="18" name="Picture 17" descr="Red retro robot">
            <a:extLst>
              <a:ext uri="{FF2B5EF4-FFF2-40B4-BE49-F238E27FC236}">
                <a16:creationId xmlns:a16="http://schemas.microsoft.com/office/drawing/2014/main" id="{CD3D78F7-1005-99EC-265B-CF0D4DA6F5E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45961" y="3077175"/>
            <a:ext cx="1894463" cy="126266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84C9F7A-5E33-E97D-425E-5501C066B6DA}"/>
              </a:ext>
            </a:extLst>
          </p:cNvPr>
          <p:cNvSpPr txBox="1"/>
          <p:nvPr/>
        </p:nvSpPr>
        <p:spPr>
          <a:xfrm>
            <a:off x="6916710" y="4567225"/>
            <a:ext cx="1752963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Scheming</a:t>
            </a:r>
          </a:p>
        </p:txBody>
      </p:sp>
    </p:spTree>
    <p:extLst>
      <p:ext uri="{BB962C8B-B14F-4D97-AF65-F5344CB8AC3E}">
        <p14:creationId xmlns:p14="http://schemas.microsoft.com/office/powerpoint/2010/main" val="2895078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A3FF9-07E9-4353-328A-5782C5F2E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8052A-9E81-8821-7217-739B49228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Risks and Security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E6866B-2807-21CA-C540-8DE6BEA688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4" name="Picture 3" descr="A person in a red dress&#10;&#10;Description automatically generated">
            <a:extLst>
              <a:ext uri="{FF2B5EF4-FFF2-40B4-BE49-F238E27FC236}">
                <a16:creationId xmlns:a16="http://schemas.microsoft.com/office/drawing/2014/main" id="{51223B5A-9BBF-BB08-908F-F966C4305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08035" y="1233608"/>
            <a:ext cx="1741368" cy="1090285"/>
          </a:xfrm>
          <a:prstGeom prst="rect">
            <a:avLst/>
          </a:prstGeom>
        </p:spPr>
      </p:pic>
      <p:pic>
        <p:nvPicPr>
          <p:cNvPr id="5" name="Picture 4" descr="Free vector graphic: Container, Black, Box, Empty - Free Image on Pixabay - 304534">
            <a:extLst>
              <a:ext uri="{FF2B5EF4-FFF2-40B4-BE49-F238E27FC236}">
                <a16:creationId xmlns:a16="http://schemas.microsoft.com/office/drawing/2014/main" id="{61C554E3-8DC1-FC7A-E9D5-16DCB54B9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4216" y="1259166"/>
            <a:ext cx="1435441" cy="10425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2F80E6-BBA7-CDEB-DB00-A47819D2597F}"/>
              </a:ext>
            </a:extLst>
          </p:cNvPr>
          <p:cNvSpPr txBox="1"/>
          <p:nvPr/>
        </p:nvSpPr>
        <p:spPr>
          <a:xfrm>
            <a:off x="2765753" y="2468405"/>
            <a:ext cx="1435441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Black Box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EB5424-50E2-AF20-2C29-A4417C6E9932}"/>
              </a:ext>
            </a:extLst>
          </p:cNvPr>
          <p:cNvSpPr txBox="1"/>
          <p:nvPr/>
        </p:nvSpPr>
        <p:spPr>
          <a:xfrm>
            <a:off x="409571" y="2488619"/>
            <a:ext cx="1741370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Deepfakes</a:t>
            </a:r>
          </a:p>
        </p:txBody>
      </p:sp>
      <p:pic>
        <p:nvPicPr>
          <p:cNvPr id="8" name="Picture 7" descr="A tree with moss growing on it&#10;&#10;AI-generated content may be incorrect.">
            <a:extLst>
              <a:ext uri="{FF2B5EF4-FFF2-40B4-BE49-F238E27FC236}">
                <a16:creationId xmlns:a16="http://schemas.microsoft.com/office/drawing/2014/main" id="{0566EE9C-6374-0374-6E6E-163377CA7B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811558" y="1231368"/>
            <a:ext cx="1646126" cy="109545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9F0910-3DE3-2645-B3B2-E96A0FD01862}"/>
              </a:ext>
            </a:extLst>
          </p:cNvPr>
          <p:cNvSpPr txBox="1"/>
          <p:nvPr/>
        </p:nvSpPr>
        <p:spPr>
          <a:xfrm>
            <a:off x="4849738" y="2494345"/>
            <a:ext cx="1569765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Environment</a:t>
            </a:r>
          </a:p>
        </p:txBody>
      </p:sp>
      <p:pic>
        <p:nvPicPr>
          <p:cNvPr id="10" name="Picture 9" descr="A person sleeping at a desk&#10;&#10;AI-generated content may be incorrect.">
            <a:extLst>
              <a:ext uri="{FF2B5EF4-FFF2-40B4-BE49-F238E27FC236}">
                <a16:creationId xmlns:a16="http://schemas.microsoft.com/office/drawing/2014/main" id="{7179326C-92A6-A22F-5D0E-6C7A6799A9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816441" y="3001401"/>
            <a:ext cx="1719036" cy="10314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99176A-E797-5319-9D14-91D4583A2B3E}"/>
              </a:ext>
            </a:extLst>
          </p:cNvPr>
          <p:cNvSpPr txBox="1"/>
          <p:nvPr/>
        </p:nvSpPr>
        <p:spPr>
          <a:xfrm>
            <a:off x="4813646" y="4230734"/>
            <a:ext cx="1719036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Lazy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86684E-025B-983B-0F6C-CFAE0464553F}"/>
              </a:ext>
            </a:extLst>
          </p:cNvPr>
          <p:cNvSpPr txBox="1"/>
          <p:nvPr/>
        </p:nvSpPr>
        <p:spPr>
          <a:xfrm>
            <a:off x="470684" y="4230734"/>
            <a:ext cx="1455625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Entry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122D4C-C466-114A-5682-7DB578FDDC31}"/>
              </a:ext>
            </a:extLst>
          </p:cNvPr>
          <p:cNvSpPr txBox="1"/>
          <p:nvPr/>
        </p:nvSpPr>
        <p:spPr>
          <a:xfrm>
            <a:off x="2766305" y="4206263"/>
            <a:ext cx="1432529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Privacy</a:t>
            </a:r>
          </a:p>
        </p:txBody>
      </p:sp>
      <p:pic>
        <p:nvPicPr>
          <p:cNvPr id="14" name="Picture 13" descr="A yellow and black card with white lines and a person&#10;&#10;AI-generated content may be incorrect.">
            <a:extLst>
              <a:ext uri="{FF2B5EF4-FFF2-40B4-BE49-F238E27FC236}">
                <a16:creationId xmlns:a16="http://schemas.microsoft.com/office/drawing/2014/main" id="{EA6A8106-F0AA-59BF-6C31-84A9DB1BF64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766305" y="3032677"/>
            <a:ext cx="1432529" cy="956512"/>
          </a:xfrm>
          <a:prstGeom prst="rect">
            <a:avLst/>
          </a:prstGeom>
        </p:spPr>
      </p:pic>
      <p:pic>
        <p:nvPicPr>
          <p:cNvPr id="15" name="Picture 14" descr="Back photo of a graduate with a cap on">
            <a:extLst>
              <a:ext uri="{FF2B5EF4-FFF2-40B4-BE49-F238E27FC236}">
                <a16:creationId xmlns:a16="http://schemas.microsoft.com/office/drawing/2014/main" id="{E13AEA95-6625-3ACE-1EC9-DDE900E8C1C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8035" y="2877920"/>
            <a:ext cx="1741370" cy="1162417"/>
          </a:xfrm>
          <a:prstGeom prst="rect">
            <a:avLst/>
          </a:prstGeom>
        </p:spPr>
      </p:pic>
      <p:pic>
        <p:nvPicPr>
          <p:cNvPr id="16" name="Picture 15" descr="A bubble with a rainbow colored surface&#10;&#10;AI-generated content may be incorrect.">
            <a:extLst>
              <a:ext uri="{FF2B5EF4-FFF2-40B4-BE49-F238E27FC236}">
                <a16:creationId xmlns:a16="http://schemas.microsoft.com/office/drawing/2014/main" id="{3CFB0A90-C925-7E28-1B25-3D5EDADF24E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7098633" y="1226476"/>
            <a:ext cx="1646126" cy="109741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1B6BCDE-1528-4C53-CBB2-F6C458053825}"/>
              </a:ext>
            </a:extLst>
          </p:cNvPr>
          <p:cNvSpPr txBox="1"/>
          <p:nvPr/>
        </p:nvSpPr>
        <p:spPr>
          <a:xfrm>
            <a:off x="7136813" y="2468405"/>
            <a:ext cx="1569765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Bubble</a:t>
            </a:r>
          </a:p>
        </p:txBody>
      </p:sp>
      <p:pic>
        <p:nvPicPr>
          <p:cNvPr id="18" name="Picture 17" descr="A pot of food on a stove&#10;&#10;AI-generated content may be incorrect.">
            <a:extLst>
              <a:ext uri="{FF2B5EF4-FFF2-40B4-BE49-F238E27FC236}">
                <a16:creationId xmlns:a16="http://schemas.microsoft.com/office/drawing/2014/main" id="{B1522BA8-D4A3-A5D9-D29F-CBBC0FEF120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7201982" y="2996467"/>
            <a:ext cx="1544865" cy="103041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7A069E3-BB55-A25E-EF8A-F01F4485F68F}"/>
              </a:ext>
            </a:extLst>
          </p:cNvPr>
          <p:cNvSpPr txBox="1"/>
          <p:nvPr/>
        </p:nvSpPr>
        <p:spPr>
          <a:xfrm>
            <a:off x="7138901" y="4197932"/>
            <a:ext cx="1719036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Slop</a:t>
            </a:r>
          </a:p>
        </p:txBody>
      </p:sp>
    </p:spTree>
    <p:extLst>
      <p:ext uri="{BB962C8B-B14F-4D97-AF65-F5344CB8AC3E}">
        <p14:creationId xmlns:p14="http://schemas.microsoft.com/office/powerpoint/2010/main" val="26674514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C68DF-81BA-7FB7-D203-1FCE010DA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0A9A7-A18A-EFE9-19E9-1D55CE308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Risks and Security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22E705-6C2D-5D65-9308-07ADCB389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2D5534-93CC-F259-A600-601C016379DA}"/>
              </a:ext>
            </a:extLst>
          </p:cNvPr>
          <p:cNvSpPr txBox="1"/>
          <p:nvPr/>
        </p:nvSpPr>
        <p:spPr>
          <a:xfrm>
            <a:off x="5219873" y="2464839"/>
            <a:ext cx="1435441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Poisoning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B08C0B-2542-DE94-FEEA-6DE69836EF9B}"/>
              </a:ext>
            </a:extLst>
          </p:cNvPr>
          <p:cNvSpPr txBox="1"/>
          <p:nvPr/>
        </p:nvSpPr>
        <p:spPr>
          <a:xfrm>
            <a:off x="2663146" y="2485053"/>
            <a:ext cx="1741370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Leakage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CCF9F1-093E-DE6F-88A4-811913192E22}"/>
              </a:ext>
            </a:extLst>
          </p:cNvPr>
          <p:cNvSpPr txBox="1"/>
          <p:nvPr/>
        </p:nvSpPr>
        <p:spPr>
          <a:xfrm>
            <a:off x="2804482" y="4227167"/>
            <a:ext cx="1455625" cy="64638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Excessive</a:t>
            </a:r>
          </a:p>
          <a:p>
            <a:pPr algn="ctr"/>
            <a:r>
              <a:rPr lang="en-US" dirty="0"/>
              <a:t>Agency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797D4F-A196-35BD-5EC8-A318D8FE21BE}"/>
              </a:ext>
            </a:extLst>
          </p:cNvPr>
          <p:cNvSpPr txBox="1"/>
          <p:nvPr/>
        </p:nvSpPr>
        <p:spPr>
          <a:xfrm>
            <a:off x="5222785" y="4232530"/>
            <a:ext cx="1432529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Weapons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9F94568-B384-435E-65FD-F1939BF12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661610" y="1106729"/>
            <a:ext cx="1741370" cy="130602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6C6E8EC-7907-C94C-ED5A-5654724273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28141" r="15583"/>
          <a:stretch>
            <a:fillRect/>
          </a:stretch>
        </p:blipFill>
        <p:spPr>
          <a:xfrm>
            <a:off x="2661610" y="2948968"/>
            <a:ext cx="1741370" cy="122834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6C1C363-CA74-6064-65C2-D22AC7BEF9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017791" y="2948968"/>
            <a:ext cx="1842519" cy="1228345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372AE88D-BAC6-F909-3B18-BCD6795D61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218337" y="1081535"/>
            <a:ext cx="1435441" cy="138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8005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42EA0-937F-C812-5BC7-4E190894B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6">
            <a:extLst>
              <a:ext uri="{FF2B5EF4-FFF2-40B4-BE49-F238E27FC236}">
                <a16:creationId xmlns:a16="http://schemas.microsoft.com/office/drawing/2014/main" id="{9A8B6524-4EC2-6A1D-4787-0710BDD756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450" y="758952"/>
            <a:ext cx="4623190" cy="269373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200" dirty="0"/>
              <a:t>1979 IBM training slide</a:t>
            </a:r>
          </a:p>
        </p:txBody>
      </p:sp>
      <p:sp>
        <p:nvSpPr>
          <p:cNvPr id="6" name="Subtitle 17">
            <a:extLst>
              <a:ext uri="{FF2B5EF4-FFF2-40B4-BE49-F238E27FC236}">
                <a16:creationId xmlns:a16="http://schemas.microsoft.com/office/drawing/2014/main" id="{04F2D943-8511-B342-8365-6E2A19606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04" y="3520440"/>
            <a:ext cx="4731108" cy="1314450"/>
          </a:xfrm>
        </p:spPr>
        <p:txBody>
          <a:bodyPr/>
          <a:lstStyle/>
          <a:p>
            <a:endParaRPr lang="en-US" b="1" dirty="0"/>
          </a:p>
          <a:p>
            <a:endParaRPr lang="en-US" dirty="0"/>
          </a:p>
        </p:txBody>
      </p:sp>
      <p:pic>
        <p:nvPicPr>
          <p:cNvPr id="2" name="Picture 2" descr="text">
            <a:extLst>
              <a:ext uri="{FF2B5EF4-FFF2-40B4-BE49-F238E27FC236}">
                <a16:creationId xmlns:a16="http://schemas.microsoft.com/office/drawing/2014/main" id="{77DBDA16-BDD6-21A4-2800-AFB64D9315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0"/>
          <a:stretch>
            <a:fillRect/>
          </a:stretch>
        </p:blipFill>
        <p:spPr bwMode="auto">
          <a:xfrm>
            <a:off x="453629" y="1542098"/>
            <a:ext cx="4014609" cy="299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6268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EF8148-8AD0-316B-894F-BD27441AB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AC2E6-6EC3-E670-1BE5-DBF38463D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AI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C3278B-1A33-2441-89C9-AA32D5B302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96863" lvl="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rgbClr val="1D1D1D"/>
                </a:solidFill>
              </a:rPr>
              <a:t>Narrow AI (GenAI)</a:t>
            </a:r>
          </a:p>
          <a:p>
            <a:pPr marL="514350" lvl="1" indent="-285750"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D1D1D"/>
                </a:solidFill>
              </a:rPr>
              <a:t>Current Technology</a:t>
            </a:r>
          </a:p>
          <a:p>
            <a:pPr marL="296863" lvl="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 sz="900" dirty="0">
              <a:solidFill>
                <a:srgbClr val="1D1D1D"/>
              </a:solidFill>
            </a:endParaRPr>
          </a:p>
          <a:p>
            <a:pPr marL="296863" lvl="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rgbClr val="1D1D1D"/>
                </a:solidFill>
              </a:rPr>
              <a:t>Artificial General Intelligence</a:t>
            </a:r>
          </a:p>
          <a:p>
            <a:pPr marL="514350" lvl="1" indent="-285750"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D1D1D"/>
                </a:solidFill>
              </a:rPr>
              <a:t>Emotional Intelligence</a:t>
            </a:r>
          </a:p>
          <a:p>
            <a:pPr marL="296863" lvl="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 sz="900" dirty="0">
              <a:solidFill>
                <a:srgbClr val="1D1D1D"/>
              </a:solidFill>
            </a:endParaRPr>
          </a:p>
          <a:p>
            <a:pPr marL="296863" lvl="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rgbClr val="1D1D1D"/>
                </a:solidFill>
              </a:rPr>
              <a:t>Super AI</a:t>
            </a:r>
          </a:p>
          <a:p>
            <a:pPr marL="514350" lvl="1" indent="-285750"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D1D1D"/>
                </a:solidFill>
              </a:rPr>
              <a:t>Self Awareness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79BF3B-62AE-F9BD-FA71-D95FE34A02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C5B35F-FBF3-D7CF-406B-50C16A75CF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397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20B57-709E-9396-0B02-8885C30D9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88B81-E884-5EE5-0730-7A1DB6598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Narrow AI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9DED9D-5750-9D37-EA0C-A66D24B187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 marL="296863" lvl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D1D1D"/>
                </a:solidFill>
              </a:rPr>
              <a:t>Reactive Machine</a:t>
            </a:r>
          </a:p>
          <a:p>
            <a:pPr marL="514350" lvl="1" indent="-285750">
              <a:spcAft>
                <a:spcPts val="60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1D1D1D"/>
                </a:solidFill>
              </a:rPr>
              <a:t>Deep Blue – Chess</a:t>
            </a:r>
          </a:p>
          <a:p>
            <a:pPr marL="514350" lvl="1" indent="-285750">
              <a:spcAft>
                <a:spcPts val="60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1D1D1D"/>
                </a:solidFill>
              </a:rPr>
              <a:t>Watson – Jeopardy</a:t>
            </a:r>
          </a:p>
          <a:p>
            <a:pPr marL="514350" lvl="1" indent="-285750">
              <a:spcAft>
                <a:spcPts val="60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1D1D1D"/>
                </a:solidFill>
              </a:rPr>
              <a:t>AlphaGo – Go</a:t>
            </a:r>
          </a:p>
          <a:p>
            <a:pPr marL="514350" lvl="1" indent="-285750">
              <a:spcAft>
                <a:spcPts val="60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 err="1">
                <a:solidFill>
                  <a:srgbClr val="1D1D1D"/>
                </a:solidFill>
              </a:rPr>
              <a:t>AlphaStar</a:t>
            </a:r>
            <a:r>
              <a:rPr lang="en-US" sz="1400" dirty="0">
                <a:solidFill>
                  <a:srgbClr val="1D1D1D"/>
                </a:solidFill>
              </a:rPr>
              <a:t> - </a:t>
            </a:r>
            <a:r>
              <a:rPr lang="en-US" sz="1400" dirty="0" err="1">
                <a:solidFill>
                  <a:srgbClr val="1D1D1D"/>
                </a:solidFill>
              </a:rPr>
              <a:t>Starcraft</a:t>
            </a:r>
            <a:endParaRPr lang="en-US" sz="1400" dirty="0">
              <a:solidFill>
                <a:srgbClr val="1D1D1D"/>
              </a:solidFill>
            </a:endParaRPr>
          </a:p>
          <a:p>
            <a:pPr marL="296863" lvl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D1D1D"/>
                </a:solidFill>
              </a:rPr>
              <a:t>Limited Memory</a:t>
            </a:r>
          </a:p>
          <a:p>
            <a:pPr marL="514350" lvl="1" indent="-285750">
              <a:spcAft>
                <a:spcPts val="60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1D1D1D"/>
                </a:solidFill>
              </a:rPr>
              <a:t>Chat GPT</a:t>
            </a:r>
          </a:p>
          <a:p>
            <a:pPr marL="514350" lvl="1" indent="-285750">
              <a:spcAft>
                <a:spcPts val="60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1D1D1D"/>
                </a:solidFill>
              </a:rPr>
              <a:t>Copilot</a:t>
            </a:r>
          </a:p>
          <a:p>
            <a:pPr marL="514350" lvl="1" indent="-285750">
              <a:spcAft>
                <a:spcPts val="60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1D1D1D"/>
                </a:solidFill>
              </a:rPr>
              <a:t>Llama</a:t>
            </a:r>
          </a:p>
          <a:p>
            <a:pPr marL="284162" lvl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D1D1D"/>
                </a:solidFill>
              </a:rPr>
              <a:t>Most AI Start ups</a:t>
            </a:r>
          </a:p>
          <a:p>
            <a:pPr marL="514350" lvl="1" indent="-285750">
              <a:spcAft>
                <a:spcPts val="60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rgbClr val="1D1D1D"/>
                </a:solidFill>
              </a:rPr>
              <a:t>Wrapper of the limited models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60705-1C94-225F-6D76-CA4E606C96D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2B65F1-F187-DF9B-8017-87C34F647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378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68CEB-536B-BB1C-697A-D3CF5BE27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75EC2-AEAB-D497-0055-07F65DBA3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Download of Materials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494751-2276-ADC3-A231-3734286D42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FC11B73C-FDC6-FA6B-8D20-3EE534CEB457}"/>
              </a:ext>
            </a:extLst>
          </p:cNvPr>
          <p:cNvSpPr txBox="1">
            <a:spLocks/>
          </p:cNvSpPr>
          <p:nvPr/>
        </p:nvSpPr>
        <p:spPr>
          <a:xfrm>
            <a:off x="488727" y="950657"/>
            <a:ext cx="8073381" cy="33336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188" marR="0" indent="-1746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SzTx/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4025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u="sng">
                <a:solidFill>
                  <a:srgbClr val="0000FF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https://automatapracdev.com/aicpa-cfo-workshop-materials/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4505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76F16-4780-BEE3-C303-F536B7197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A2782-D986-B4C7-3BD3-3F3EF583C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Layers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536AC0-F708-DBC8-5AA7-1B34C01F0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>
              <a:defRPr/>
            </a:pPr>
            <a:r>
              <a:rPr lang="en-US" sz="1900" dirty="0">
                <a:solidFill>
                  <a:srgbClr val="1D1D1D"/>
                </a:solidFill>
              </a:rPr>
              <a:t>Retrieval-Augmented Generation</a:t>
            </a:r>
          </a:p>
          <a:p>
            <a:pPr marL="229870" lvl="1" indent="-173355">
              <a:buClr>
                <a:srgbClr val="72246C"/>
              </a:buClr>
              <a:defRPr/>
            </a:pPr>
            <a:r>
              <a:rPr lang="en-US" dirty="0">
                <a:solidFill>
                  <a:srgbClr val="1D1D1D"/>
                </a:solidFill>
              </a:rPr>
              <a:t>Also known as a RAG system</a:t>
            </a:r>
            <a:endParaRPr lang="en-US" dirty="0">
              <a:solidFill>
                <a:srgbClr val="1D1D1D"/>
              </a:solidFill>
              <a:cs typeface="Arial" panose="020B0604020202020204"/>
            </a:endParaRPr>
          </a:p>
          <a:p>
            <a:pPr marL="229870" lvl="1" indent="-173355">
              <a:buClr>
                <a:srgbClr val="72246C"/>
              </a:buClr>
              <a:defRPr/>
            </a:pPr>
            <a:r>
              <a:rPr lang="en-US" dirty="0">
                <a:solidFill>
                  <a:srgbClr val="1D1D1D"/>
                </a:solidFill>
              </a:rPr>
              <a:t>Add additional data and context </a:t>
            </a:r>
            <a:endParaRPr lang="en-US" dirty="0">
              <a:solidFill>
                <a:srgbClr val="1D1D1D"/>
              </a:solidFill>
              <a:cs typeface="Arial"/>
            </a:endParaRPr>
          </a:p>
          <a:p>
            <a:pPr marL="229870" lvl="1" indent="-173355">
              <a:buClr>
                <a:srgbClr val="72246C"/>
              </a:buClr>
              <a:defRPr/>
            </a:pPr>
            <a:r>
              <a:rPr lang="en-US" dirty="0">
                <a:solidFill>
                  <a:srgbClr val="1D1D1D"/>
                </a:solidFill>
              </a:rPr>
              <a:t>Copilot is an example of RAG</a:t>
            </a:r>
            <a:endParaRPr lang="en-US" sz="1900" dirty="0">
              <a:solidFill>
                <a:srgbClr val="1D1D1D"/>
              </a:solidFill>
              <a:cs typeface="Arial"/>
            </a:endParaRPr>
          </a:p>
          <a:p>
            <a:pPr marL="55880" lvl="1" indent="0">
              <a:buClr>
                <a:srgbClr val="72246C"/>
              </a:buClr>
              <a:buNone/>
              <a:defRPr/>
            </a:pPr>
            <a:r>
              <a:rPr lang="en-US" sz="1900" dirty="0">
                <a:solidFill>
                  <a:srgbClr val="1D1D1D"/>
                </a:solidFill>
              </a:rPr>
              <a:t>Reasoning</a:t>
            </a:r>
            <a:endParaRPr lang="en-US" sz="1900" dirty="0">
              <a:solidFill>
                <a:srgbClr val="1D1D1D"/>
              </a:solidFill>
              <a:cs typeface="Arial"/>
            </a:endParaRPr>
          </a:p>
          <a:p>
            <a:pPr marL="229870" lvl="1" indent="-173355">
              <a:buClr>
                <a:srgbClr val="72246C"/>
              </a:buClr>
              <a:defRPr/>
            </a:pPr>
            <a:r>
              <a:rPr lang="en-US" dirty="0">
                <a:solidFill>
                  <a:srgbClr val="1D1D1D"/>
                </a:solidFill>
              </a:rPr>
              <a:t>Sometimes called Chain-of-Thought Re-prompting</a:t>
            </a:r>
            <a:endParaRPr lang="en-US" dirty="0">
              <a:solidFill>
                <a:srgbClr val="1D1D1D"/>
              </a:solidFill>
              <a:cs typeface="Arial" panose="020B0604020202020204"/>
            </a:endParaRPr>
          </a:p>
          <a:p>
            <a:pPr marL="229870" lvl="1" indent="-173355">
              <a:buClr>
                <a:srgbClr val="72246C"/>
              </a:buClr>
              <a:defRPr/>
            </a:pPr>
            <a:r>
              <a:rPr lang="en-US" dirty="0">
                <a:solidFill>
                  <a:srgbClr val="1D1D1D"/>
                </a:solidFill>
              </a:rPr>
              <a:t>AI walkthrough step by step to get the response</a:t>
            </a:r>
            <a:endParaRPr lang="en-US" dirty="0">
              <a:solidFill>
                <a:srgbClr val="1D1D1D"/>
              </a:solidFill>
              <a:cs typeface="Arial" panose="020B0604020202020204"/>
            </a:endParaRPr>
          </a:p>
          <a:p>
            <a:pPr marL="229870" lvl="1" indent="-173355">
              <a:buClr>
                <a:srgbClr val="72246C"/>
              </a:buClr>
              <a:defRPr/>
            </a:pPr>
            <a:r>
              <a:rPr lang="en-US" dirty="0">
                <a:solidFill>
                  <a:srgbClr val="1D1D1D"/>
                </a:solidFill>
              </a:rPr>
              <a:t>Feedback loop to get better outputs</a:t>
            </a:r>
            <a:endParaRPr lang="en-US" dirty="0">
              <a:solidFill>
                <a:srgbClr val="1D1D1D"/>
              </a:solidFill>
              <a:cs typeface="Arial" panose="020B0604020202020204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E6DC5C-166F-1E84-2EB3-740FADBB20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30</a:t>
            </a:fld>
            <a:endParaRPr lang="en-U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80824AC2-78CC-A128-724E-FDA2480A2D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0084495"/>
              </p:ext>
            </p:extLst>
          </p:nvPr>
        </p:nvGraphicFramePr>
        <p:xfrm>
          <a:off x="4994912" y="535337"/>
          <a:ext cx="3869297" cy="3842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94825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5595D-2CCD-080D-C62B-7ACE9E9A9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6">
            <a:extLst>
              <a:ext uri="{FF2B5EF4-FFF2-40B4-BE49-F238E27FC236}">
                <a16:creationId xmlns:a16="http://schemas.microsoft.com/office/drawing/2014/main" id="{B43ADF40-028E-5759-C2D8-F3054418F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450" y="758952"/>
            <a:ext cx="4623190" cy="269373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/>
              <a:t>Future is now:</a:t>
            </a:r>
            <a:br>
              <a:rPr lang="en-US" sz="4400" dirty="0"/>
            </a:br>
            <a:r>
              <a:rPr lang="en-US" sz="4400" dirty="0"/>
              <a:t>Quick MCP and Agent Demo</a:t>
            </a:r>
          </a:p>
        </p:txBody>
      </p:sp>
      <p:sp>
        <p:nvSpPr>
          <p:cNvPr id="6" name="Subtitle 17">
            <a:extLst>
              <a:ext uri="{FF2B5EF4-FFF2-40B4-BE49-F238E27FC236}">
                <a16:creationId xmlns:a16="http://schemas.microsoft.com/office/drawing/2014/main" id="{CD35F5C7-0C61-6E61-F5CD-2608527A0D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04" y="3520440"/>
            <a:ext cx="4731108" cy="1314450"/>
          </a:xfrm>
        </p:spPr>
        <p:txBody>
          <a:bodyPr/>
          <a:lstStyle/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9957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86C6B-B920-F41E-355B-88A509EC9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8D26C0-8EF7-58D9-8A8A-5B593D6B73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624FA4-D726-3F81-C6AA-17C0F339ADEE}"/>
              </a:ext>
            </a:extLst>
          </p:cNvPr>
          <p:cNvSpPr txBox="1">
            <a:spLocks/>
          </p:cNvSpPr>
          <p:nvPr/>
        </p:nvSpPr>
        <p:spPr>
          <a:xfrm>
            <a:off x="499168" y="1201738"/>
            <a:ext cx="5940133" cy="1484936"/>
          </a:xfrm>
          <a:prstGeom prst="rect">
            <a:avLst/>
          </a:prstGeom>
        </p:spPr>
        <p:txBody>
          <a:bodyPr/>
          <a:lstStyle>
            <a:lvl1pPr marL="0" marR="0" indent="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230188" marR="0" indent="-174625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551996" marR="0" indent="-326571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–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782864" marR="0" indent="-328839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–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013051" marR="0" indent="-328839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–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 defTabSz="91440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Agreed Standard for connecting to AI</a:t>
            </a:r>
          </a:p>
          <a:p>
            <a:pPr marL="285750" indent="-285750" defTabSz="91440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Like the Phone apps</a:t>
            </a:r>
          </a:p>
          <a:p>
            <a:pPr marL="285750" indent="-285750" defTabSz="91440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Claude/Chat GPT are phone, SaaS make phone apps</a:t>
            </a:r>
          </a:p>
          <a:p>
            <a:pPr marL="285750" indent="-285750" defTabSz="91440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Will make it easier to connect a Large Language Model to an existing data source</a:t>
            </a:r>
          </a:p>
          <a:p>
            <a:pPr marL="285750" indent="-285750" defTabSz="91440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500" dirty="0">
              <a:cs typeface="Arial" charset="0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0EB5EEE1-3BEA-9D0E-A302-BF5E1E209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169" y="365760"/>
            <a:ext cx="5940134" cy="591353"/>
          </a:xfrm>
        </p:spPr>
        <p:txBody>
          <a:bodyPr/>
          <a:lstStyle/>
          <a:p>
            <a:r>
              <a:rPr lang="en-US" dirty="0"/>
              <a:t>Model Context Protocol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A0F5E10-11AE-0CA8-DC52-89023CF57F9F}"/>
              </a:ext>
            </a:extLst>
          </p:cNvPr>
          <p:cNvSpPr txBox="1">
            <a:spLocks/>
          </p:cNvSpPr>
          <p:nvPr/>
        </p:nvSpPr>
        <p:spPr>
          <a:xfrm>
            <a:off x="511080" y="3292804"/>
            <a:ext cx="5940133" cy="14849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188" marR="0" indent="-1746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SzTx/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4025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Early stages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Reasoning and decision making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Independent actions to achieve goals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Adaptable to changing environments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Human in the loop when needed</a:t>
            </a:r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267BA6DD-0C4B-14D6-3E34-0A8E7D83C461}"/>
              </a:ext>
            </a:extLst>
          </p:cNvPr>
          <p:cNvSpPr txBox="1">
            <a:spLocks/>
          </p:cNvSpPr>
          <p:nvPr/>
        </p:nvSpPr>
        <p:spPr>
          <a:xfrm>
            <a:off x="511081" y="2456826"/>
            <a:ext cx="5940134" cy="59135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accent5"/>
                </a:solidFill>
                <a:latin typeface="Arial"/>
                <a:cs typeface="Arial"/>
              </a:rPr>
              <a:t>Agentic</a:t>
            </a:r>
            <a:r>
              <a:rPr lang="en-US" dirty="0"/>
              <a:t> </a:t>
            </a:r>
            <a:r>
              <a:rPr lang="en-US" dirty="0">
                <a:solidFill>
                  <a:schemeClr val="accent5"/>
                </a:solidFill>
                <a:latin typeface="Arial"/>
                <a:cs typeface="Arial"/>
              </a:rPr>
              <a:t>AI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767C4D5-15F6-2A2D-55CC-6003B727CA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6502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A7A27-0095-570D-B001-D00B46D6D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746981-C0FC-A7B2-F9FC-49DF2DCF1B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3C28DE4-57F5-08D1-046D-395D863A4A02}"/>
              </a:ext>
            </a:extLst>
          </p:cNvPr>
          <p:cNvSpPr txBox="1">
            <a:spLocks/>
          </p:cNvSpPr>
          <p:nvPr/>
        </p:nvSpPr>
        <p:spPr>
          <a:xfrm>
            <a:off x="499168" y="1201738"/>
            <a:ext cx="5940133" cy="3227590"/>
          </a:xfrm>
          <a:prstGeom prst="rect">
            <a:avLst/>
          </a:prstGeom>
        </p:spPr>
        <p:txBody>
          <a:bodyPr/>
          <a:lstStyle>
            <a:lvl1pPr marL="0" marR="0" indent="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230188" marR="0" indent="-174625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551996" marR="0" indent="-326571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–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782864" marR="0" indent="-328839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–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013051" marR="0" indent="-328839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–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 defTabSz="91440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Xero as our General Ledger</a:t>
            </a:r>
          </a:p>
          <a:p>
            <a:pPr marL="285750" indent="-285750" defTabSz="91440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Claude Desktop as our AI model</a:t>
            </a:r>
          </a:p>
          <a:p>
            <a:pPr marL="285750" indent="-285750" defTabSz="91440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Xero is connected as an MCP server</a:t>
            </a:r>
          </a:p>
          <a:p>
            <a:pPr marL="285750" indent="-285750" defTabSz="91440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5 invoices to process</a:t>
            </a:r>
          </a:p>
          <a:p>
            <a:pPr marL="515938" lvl="1" indent="-285750" defTabSz="9144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Add the new vendors</a:t>
            </a:r>
          </a:p>
          <a:p>
            <a:pPr marL="515938" lvl="1" indent="-285750" defTabSz="9144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Add the invoices to AP</a:t>
            </a:r>
          </a:p>
          <a:p>
            <a:pPr marL="285750" indent="-285750" defTabSz="9144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Agent 1 reads the information from the invoice and enters into Xero</a:t>
            </a:r>
          </a:p>
          <a:p>
            <a:pPr marL="515938" lvl="1" indent="-285750" defTabSz="9144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Agent 1 creates and output file of the work it did</a:t>
            </a:r>
          </a:p>
          <a:p>
            <a:pPr marL="285750" indent="-285750" defTabSz="9144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Agent 2 gets the output file and the PDF invoices.</a:t>
            </a:r>
          </a:p>
          <a:p>
            <a:pPr marL="515938" lvl="1" indent="-285750" defTabSz="9144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Agent 2 checks the work of Agent 1</a:t>
            </a:r>
          </a:p>
          <a:p>
            <a:pPr marL="515938" lvl="1" indent="-285750" defTabSz="9144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cs typeface="Arial" charset="0"/>
              </a:rPr>
              <a:t>Agent 2 outputs a human readable report for human in the loop verification</a:t>
            </a: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80C59CE5-44C3-632D-DBDC-4E28786E2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169" y="365760"/>
            <a:ext cx="5940134" cy="591353"/>
          </a:xfrm>
        </p:spPr>
        <p:txBody>
          <a:bodyPr/>
          <a:lstStyle/>
          <a:p>
            <a:r>
              <a:rPr lang="en-US" dirty="0"/>
              <a:t>Xero MCP and Claude Agents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2FAA075-54B2-00AA-8F37-3F2FE0BD91C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1815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9250E-4766-127E-EF22-A247DCABC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6">
            <a:extLst>
              <a:ext uri="{FF2B5EF4-FFF2-40B4-BE49-F238E27FC236}">
                <a16:creationId xmlns:a16="http://schemas.microsoft.com/office/drawing/2014/main" id="{327DA2BC-1F5D-CE87-1AD7-29665D30C8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450" y="758952"/>
            <a:ext cx="4623190" cy="269373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/>
              <a:t>Q and A</a:t>
            </a:r>
          </a:p>
        </p:txBody>
      </p:sp>
      <p:sp>
        <p:nvSpPr>
          <p:cNvPr id="6" name="Subtitle 17">
            <a:extLst>
              <a:ext uri="{FF2B5EF4-FFF2-40B4-BE49-F238E27FC236}">
                <a16:creationId xmlns:a16="http://schemas.microsoft.com/office/drawing/2014/main" id="{46238800-F47E-8643-C960-8A72AF203F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04" y="3520440"/>
            <a:ext cx="4731108" cy="1314450"/>
          </a:xfrm>
        </p:spPr>
        <p:txBody>
          <a:bodyPr/>
          <a:lstStyle/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9033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054B8-CDFF-50AC-1166-FD676D2F5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9A1DF7FE-1C21-2A26-9CB9-493FB7573FCA}"/>
              </a:ext>
            </a:extLst>
          </p:cNvPr>
          <p:cNvSpPr txBox="1">
            <a:spLocks/>
          </p:cNvSpPr>
          <p:nvPr/>
        </p:nvSpPr>
        <p:spPr>
          <a:xfrm>
            <a:off x="446375" y="166204"/>
            <a:ext cx="8002681" cy="854599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900"/>
              </a:spcAft>
              <a:buClrTx/>
              <a:buSzTx/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188" marR="0" indent="-1746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Tx/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4025" marR="0" indent="-22383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</a:rPr>
              <a:t>LinkedIn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642400-B10F-77A5-D762-11A6FADCB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567" y="1117230"/>
            <a:ext cx="2261199" cy="22667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0187AE-2530-5746-2C01-1D30DF344828}"/>
              </a:ext>
            </a:extLst>
          </p:cNvPr>
          <p:cNvSpPr txBox="1"/>
          <p:nvPr/>
        </p:nvSpPr>
        <p:spPr>
          <a:xfrm>
            <a:off x="1060567" y="3480452"/>
            <a:ext cx="2031631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Wesley Hartman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E5C5494-3946-692D-60C9-7E6D167845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743" y="1117230"/>
            <a:ext cx="2261199" cy="22414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91D99B-3F8B-C79A-96F9-2CE85B003D67}"/>
              </a:ext>
            </a:extLst>
          </p:cNvPr>
          <p:cNvSpPr txBox="1"/>
          <p:nvPr/>
        </p:nvSpPr>
        <p:spPr>
          <a:xfrm>
            <a:off x="5450743" y="3480452"/>
            <a:ext cx="2031631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Chris Ortega</a:t>
            </a:r>
          </a:p>
        </p:txBody>
      </p:sp>
    </p:spTree>
    <p:extLst>
      <p:ext uri="{BB962C8B-B14F-4D97-AF65-F5344CB8AC3E}">
        <p14:creationId xmlns:p14="http://schemas.microsoft.com/office/powerpoint/2010/main" val="16445775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E62C27-ABA1-3A7D-9571-5DF06CD63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7245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E1059-96A9-ED8F-0248-33FCE0F30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58877-337B-8749-D5DE-0B3F864B6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Layout of Session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7DDAE1-3E97-9717-F166-9FFCE892EE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DD8EE2A-0856-6055-1A97-011AFE52812D}"/>
              </a:ext>
            </a:extLst>
          </p:cNvPr>
          <p:cNvSpPr txBox="1">
            <a:spLocks/>
          </p:cNvSpPr>
          <p:nvPr/>
        </p:nvSpPr>
        <p:spPr>
          <a:xfrm>
            <a:off x="506657" y="1197863"/>
            <a:ext cx="4069080" cy="250961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900"/>
              </a:spcAft>
              <a:buClrTx/>
              <a:buSzTx/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188" marR="0" indent="-1746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Tx/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4025" marR="0" indent="-22383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8313" indent="-457200">
              <a:buFont typeface="Arial"/>
              <a:buAutoNum type="arabicPeriod"/>
            </a:pPr>
            <a:r>
              <a:rPr lang="en-US"/>
              <a:t>Introductions (5 mins)</a:t>
            </a:r>
          </a:p>
          <a:p>
            <a:pPr marL="468313" indent="-457200">
              <a:buFont typeface="Arial"/>
              <a:buAutoNum type="arabicPeriod"/>
            </a:pPr>
            <a:r>
              <a:rPr lang="en-US"/>
              <a:t>Behind the Curtain (15 mins)</a:t>
            </a:r>
          </a:p>
          <a:p>
            <a:pPr marL="468313" indent="-457200">
              <a:buFont typeface="Arial"/>
              <a:buAutoNum type="arabicPeriod"/>
            </a:pPr>
            <a:r>
              <a:rPr lang="en-US"/>
              <a:t>Doing the Basics (45 mins)</a:t>
            </a:r>
          </a:p>
          <a:p>
            <a:pPr marL="468313" indent="-457200">
              <a:buFont typeface="Arial"/>
              <a:buAutoNum type="arabicPeriod"/>
            </a:pPr>
            <a:r>
              <a:rPr lang="en-US"/>
              <a:t>Break (5 mins)</a:t>
            </a:r>
            <a:endParaRPr lang="en-US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28C2D3E-3B94-4B9C-B48D-3042FB1CA7DE}"/>
              </a:ext>
            </a:extLst>
          </p:cNvPr>
          <p:cNvSpPr txBox="1">
            <a:spLocks/>
          </p:cNvSpPr>
          <p:nvPr/>
        </p:nvSpPr>
        <p:spPr>
          <a:xfrm>
            <a:off x="4665848" y="1197863"/>
            <a:ext cx="4069081" cy="25096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900"/>
              </a:spcAft>
              <a:buClrTx/>
              <a:buSzTx/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188" marR="0" indent="-1746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Tx/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4025" marR="0" indent="-22383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8313" indent="-457200">
              <a:buFont typeface="+mj-lt"/>
              <a:buAutoNum type="arabicPeriod" startAt="5"/>
            </a:pPr>
            <a:r>
              <a:rPr lang="en-US" dirty="0"/>
              <a:t>Finance for my Job (45 mins)</a:t>
            </a:r>
          </a:p>
          <a:p>
            <a:pPr marL="468313" indent="-457200">
              <a:buFont typeface="+mj-lt"/>
              <a:buAutoNum type="arabicPeriod" startAt="5"/>
            </a:pPr>
            <a:r>
              <a:rPr lang="en-US" dirty="0"/>
              <a:t>Risks and History (15 mins) </a:t>
            </a:r>
          </a:p>
          <a:p>
            <a:pPr marL="468313" indent="-457200">
              <a:buFont typeface="+mj-lt"/>
              <a:buAutoNum type="arabicPeriod" startAt="5"/>
            </a:pPr>
            <a:r>
              <a:rPr lang="en-US" dirty="0"/>
              <a:t>Future (10 mins)</a:t>
            </a:r>
          </a:p>
          <a:p>
            <a:pPr marL="468313" indent="-457200">
              <a:buFont typeface="+mj-lt"/>
              <a:buAutoNum type="arabicPeriod" startAt="5"/>
            </a:pPr>
            <a:r>
              <a:rPr lang="en-US" dirty="0"/>
              <a:t>Questions (10 Mins)</a:t>
            </a:r>
          </a:p>
          <a:p>
            <a:pPr marL="468313" indent="-457200">
              <a:buFont typeface="+mj-lt"/>
              <a:buAutoNum type="arabicPeriod" startAt="5"/>
            </a:pP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7D5A158-4A16-CEA4-CCF9-971B3D178093}"/>
              </a:ext>
            </a:extLst>
          </p:cNvPr>
          <p:cNvSpPr txBox="1">
            <a:spLocks/>
          </p:cNvSpPr>
          <p:nvPr/>
        </p:nvSpPr>
        <p:spPr>
          <a:xfrm>
            <a:off x="499166" y="3906983"/>
            <a:ext cx="8235761" cy="870756"/>
          </a:xfrm>
          <a:prstGeom prst="rect">
            <a:avLst/>
          </a:prstGeom>
        </p:spPr>
        <p:txBody>
          <a:bodyPr vert="horz" lIns="0" tIns="0" rIns="0" bIns="0" numCol="1" spcCol="374904" rtlCol="0">
            <a:noAutofit/>
          </a:bodyPr>
          <a:lstStyle>
            <a:lvl1pPr marL="11113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 sz="20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28600" marR="0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SzTx/>
              <a:buFont typeface="Arial" charset="0"/>
              <a:buChar char="•"/>
              <a:tabLst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572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9144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Total Time: 2.5 Hours</a:t>
            </a:r>
          </a:p>
        </p:txBody>
      </p:sp>
    </p:spTree>
    <p:extLst>
      <p:ext uri="{BB962C8B-B14F-4D97-AF65-F5344CB8AC3E}">
        <p14:creationId xmlns:p14="http://schemas.microsoft.com/office/powerpoint/2010/main" val="1109975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20313-31EE-4D86-B086-56C6FCD6A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B2EFD-CDF1-2134-A6A1-1C699C970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CD1587-D042-3024-CFE4-2B96CFC863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92B0D7-0686-4B0F-4B98-A90B86EF0137}"/>
              </a:ext>
            </a:extLst>
          </p:cNvPr>
          <p:cNvSpPr txBox="1">
            <a:spLocks/>
          </p:cNvSpPr>
          <p:nvPr/>
        </p:nvSpPr>
        <p:spPr>
          <a:xfrm>
            <a:off x="1567050" y="3193311"/>
            <a:ext cx="2821955" cy="106075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lnSpc>
                <a:spcPts val="2100"/>
              </a:lnSpc>
              <a:spcBef>
                <a:spcPct val="0"/>
              </a:spcBef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Wesley Hartman</a:t>
            </a:r>
          </a:p>
          <a:p>
            <a:r>
              <a:rPr lang="en-US" dirty="0">
                <a:solidFill>
                  <a:schemeClr val="tx1"/>
                </a:solidFill>
              </a:rPr>
              <a:t>Founder</a:t>
            </a:r>
          </a:p>
          <a:p>
            <a:r>
              <a:rPr lang="en-US" dirty="0">
                <a:solidFill>
                  <a:schemeClr val="tx1"/>
                </a:solidFill>
              </a:rPr>
              <a:t>Automata Practice Development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561C42-6C2D-0773-BD36-F288806EB26B}"/>
              </a:ext>
            </a:extLst>
          </p:cNvPr>
          <p:cNvSpPr txBox="1">
            <a:spLocks/>
          </p:cNvSpPr>
          <p:nvPr/>
        </p:nvSpPr>
        <p:spPr>
          <a:xfrm>
            <a:off x="5764930" y="3193312"/>
            <a:ext cx="1845366" cy="106075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lnSpc>
                <a:spcPts val="2100"/>
              </a:lnSpc>
              <a:spcBef>
                <a:spcPct val="0"/>
              </a:spcBef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Chris Ortega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CEO</a:t>
            </a:r>
          </a:p>
          <a:p>
            <a:r>
              <a:rPr lang="en-US" dirty="0">
                <a:solidFill>
                  <a:schemeClr val="tx1"/>
                </a:solidFill>
              </a:rPr>
              <a:t>Fresh FP&amp;A</a:t>
            </a:r>
          </a:p>
        </p:txBody>
      </p:sp>
      <p:pic>
        <p:nvPicPr>
          <p:cNvPr id="6" name="Picture 5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ECFF9687-8A5F-4C93-9989-29E7E43A5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766" y="1205501"/>
            <a:ext cx="1453262" cy="1817069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F5357C6-B709-BE40-19AE-582A511CE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930" y="1205501"/>
            <a:ext cx="1410617" cy="182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008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3A8B6-9B4F-0649-C670-ABA07E807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6">
            <a:extLst>
              <a:ext uri="{FF2B5EF4-FFF2-40B4-BE49-F238E27FC236}">
                <a16:creationId xmlns:a16="http://schemas.microsoft.com/office/drawing/2014/main" id="{BD335460-8396-6FBA-72B7-2DD21541BD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450" y="758952"/>
            <a:ext cx="4623190" cy="269373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/>
              <a:t>Behind the</a:t>
            </a:r>
            <a:br>
              <a:rPr lang="en-US" sz="4400" dirty="0"/>
            </a:br>
            <a:r>
              <a:rPr lang="en-US" sz="4400" dirty="0"/>
              <a:t>Curtain</a:t>
            </a:r>
          </a:p>
        </p:txBody>
      </p:sp>
      <p:sp>
        <p:nvSpPr>
          <p:cNvPr id="6" name="Subtitle 17">
            <a:extLst>
              <a:ext uri="{FF2B5EF4-FFF2-40B4-BE49-F238E27FC236}">
                <a16:creationId xmlns:a16="http://schemas.microsoft.com/office/drawing/2014/main" id="{093CCA6B-7E15-2509-AE2A-DB852009CF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04" y="3520440"/>
            <a:ext cx="4731108" cy="1314450"/>
          </a:xfrm>
        </p:spPr>
        <p:txBody>
          <a:bodyPr/>
          <a:lstStyle/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241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6FD95-F134-3DEC-FE25-54CD86156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60D28-7B8D-2975-FC18-62F1DFC08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Generative AI?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268B3-C56B-CA0B-A646-F30215C62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defTabSz="91440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cs typeface="Arial" charset="0"/>
              </a:rPr>
              <a:t>Lots of fancy words in technology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cs typeface="Arial" charset="0"/>
              </a:rPr>
              <a:t>Machine Learning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cs typeface="Arial" charset="0"/>
              </a:rPr>
              <a:t>Neural Networks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cs typeface="Arial" charset="0"/>
              </a:rPr>
              <a:t>GPUs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cs typeface="Arial" charset="0"/>
              </a:rPr>
              <a:t>Transformer Architecture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cs typeface="Arial" charset="0"/>
              </a:rPr>
              <a:t>Tokens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800" dirty="0">
              <a:cs typeface="Arial" charset="0"/>
            </a:endParaRPr>
          </a:p>
          <a:p>
            <a:pPr defTabSz="91440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cs typeface="Arial" charset="0"/>
              </a:rPr>
              <a:t>Reality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cs typeface="Arial" charset="0"/>
              </a:rPr>
              <a:t>Statistics</a:t>
            </a:r>
          </a:p>
          <a:p>
            <a:pPr marL="28575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cs typeface="Arial" charset="0"/>
              </a:rPr>
              <a:t>Calculation of the odds of the next word or group of words</a:t>
            </a:r>
          </a:p>
          <a:p>
            <a:pPr>
              <a:spcAft>
                <a:spcPts val="0"/>
              </a:spcAft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989762-BBB1-BA72-23F9-C90ED343BD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68E964-E8D0-F7AC-6854-58136B2B6E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675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23E81-229E-D99F-013C-9577228C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F9B5F-72A4-B113-5EF0-3401A666B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Fancy Auto Complete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961CF3-B22B-82D5-C21B-5B4E69BE9D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77EBEE-9D47-1ADE-2BD8-7F18A6D4D915}"/>
              </a:ext>
            </a:extLst>
          </p:cNvPr>
          <p:cNvSpPr txBox="1">
            <a:spLocks/>
          </p:cNvSpPr>
          <p:nvPr/>
        </p:nvSpPr>
        <p:spPr>
          <a:xfrm>
            <a:off x="499169" y="1200151"/>
            <a:ext cx="3651250" cy="33944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rgbClr val="1D1D1D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230188" marR="0" indent="-173736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1D1D1D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552223" marR="0" indent="-322035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–"/>
              <a:tabLst/>
              <a:defRPr sz="2000" b="0" i="0" u="none" strike="noStrike" cap="none" spc="0" baseline="0">
                <a:solidFill>
                  <a:srgbClr val="1D1D1D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786720" marR="0" indent="-331107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–"/>
              <a:tabLst/>
              <a:defRPr sz="2000" b="0" i="0" u="none" strike="noStrike" cap="none" spc="0" baseline="0">
                <a:solidFill>
                  <a:srgbClr val="1D1D1D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007155" marR="0" indent="-319768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–"/>
              <a:tabLst/>
              <a:defRPr sz="2000" b="0" i="0" u="none" strike="noStrike" cap="none" spc="0" baseline="0">
                <a:solidFill>
                  <a:srgbClr val="1D1D1D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228600" algn="l" defTabSz="4572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hangingPunct="1"/>
            <a:r>
              <a:rPr lang="en-US" dirty="0"/>
              <a:t>Treat it like auto complete</a:t>
            </a:r>
          </a:p>
          <a:p>
            <a:pPr hangingPunct="1"/>
            <a:r>
              <a:rPr lang="en-US" sz="1600" dirty="0"/>
              <a:t>Prompt:</a:t>
            </a:r>
          </a:p>
          <a:p>
            <a:pPr hangingPunct="1"/>
            <a:r>
              <a:rPr lang="en-US" sz="1600" dirty="0"/>
              <a:t>Please write an email explaining the Balance Sheet to a non-accountant.</a:t>
            </a:r>
          </a:p>
          <a:p>
            <a:pPr hangingPunct="1"/>
            <a:r>
              <a:rPr lang="en-US" sz="1600" dirty="0"/>
              <a:t>Response:</a:t>
            </a:r>
          </a:p>
          <a:p>
            <a:pPr hangingPunct="1"/>
            <a:r>
              <a:rPr lang="en-US" sz="1600" dirty="0"/>
              <a:t>I hope this email finds you well. A Balance Sheet is a financial statement that provides a snapshot of a company's financial position at a specific point in time. It is divided into three main sections: Assets, Liabilities, and Equity.</a:t>
            </a:r>
          </a:p>
        </p:txBody>
      </p:sp>
    </p:spTree>
    <p:extLst>
      <p:ext uri="{BB962C8B-B14F-4D97-AF65-F5344CB8AC3E}">
        <p14:creationId xmlns:p14="http://schemas.microsoft.com/office/powerpoint/2010/main" val="304044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144E1-195F-BBCB-0082-0DD8CB14E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3F0AE-99F5-C2AE-FE6F-FA7DB99F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Prompting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9950E-6F41-98DE-5C63-5BC30A8974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defTabSz="91440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000000"/>
                </a:solidFill>
                <a:cs typeface="Arial" charset="0"/>
              </a:rPr>
              <a:t>Complex Prompts</a:t>
            </a:r>
          </a:p>
          <a:p>
            <a:pPr marL="285750" lvl="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500" u="sng" dirty="0">
                <a:solidFill>
                  <a:srgbClr val="000000"/>
                </a:solidFill>
                <a:cs typeface="Arial" charset="0"/>
              </a:rPr>
              <a:t>Give a purpose</a:t>
            </a:r>
          </a:p>
          <a:p>
            <a:pPr marL="515938" lvl="1" indent="-285750" defTabSz="914400">
              <a:spcAft>
                <a:spcPts val="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500" dirty="0">
                <a:solidFill>
                  <a:srgbClr val="000000"/>
                </a:solidFill>
                <a:cs typeface="Arial" charset="0"/>
              </a:rPr>
              <a:t>“You are an expert marketing.”</a:t>
            </a:r>
          </a:p>
          <a:p>
            <a:pPr marL="285750" lvl="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500" u="sng" dirty="0">
                <a:solidFill>
                  <a:srgbClr val="000000"/>
                </a:solidFill>
                <a:cs typeface="Arial" charset="0"/>
              </a:rPr>
              <a:t>Define the output</a:t>
            </a:r>
          </a:p>
          <a:p>
            <a:pPr marL="515938" lvl="1" indent="-285750" defTabSz="914400">
              <a:spcAft>
                <a:spcPts val="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500" dirty="0">
                <a:solidFill>
                  <a:srgbClr val="000000"/>
                </a:solidFill>
                <a:cs typeface="Arial" charset="0"/>
              </a:rPr>
              <a:t>“I need a 3-paragraph session description for a conference.”</a:t>
            </a:r>
          </a:p>
          <a:p>
            <a:pPr marL="285750" lvl="0" indent="-28575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500" u="sng" dirty="0">
                <a:solidFill>
                  <a:srgbClr val="000000"/>
                </a:solidFill>
                <a:cs typeface="Arial" charset="0"/>
              </a:rPr>
              <a:t>Add key details</a:t>
            </a:r>
          </a:p>
          <a:p>
            <a:pPr marL="515938" lvl="1" indent="-285750" defTabSz="914400">
              <a:spcAft>
                <a:spcPts val="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500" dirty="0">
                <a:solidFill>
                  <a:srgbClr val="000000"/>
                </a:solidFill>
                <a:cs typeface="Arial" charset="0"/>
              </a:rPr>
              <a:t>“The audience are professionals in the accounting industry.”</a:t>
            </a:r>
          </a:p>
          <a:p>
            <a:pPr marL="285750" lvl="0" indent="-285750" defTabSz="914400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500" u="sng" dirty="0">
                <a:solidFill>
                  <a:srgbClr val="000000"/>
                </a:solidFill>
                <a:cs typeface="Arial" charset="0"/>
              </a:rPr>
              <a:t>Fine Tuning and Additional Context</a:t>
            </a:r>
          </a:p>
          <a:p>
            <a:pPr marL="515938" lvl="1" indent="-285750" defTabSz="914400">
              <a:spcAft>
                <a:spcPts val="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cs typeface="Arial" charset="0"/>
              </a:rPr>
              <a:t>“Give me 3 learning objectives”</a:t>
            </a:r>
          </a:p>
          <a:p>
            <a:pPr marL="285750" lvl="0" indent="-285750" defTabSz="914400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u="sng" dirty="0">
                <a:solidFill>
                  <a:srgbClr val="000000"/>
                </a:solidFill>
                <a:cs typeface="Arial" charset="0"/>
              </a:rPr>
              <a:t>Correct any assumptions or errors</a:t>
            </a:r>
          </a:p>
          <a:p>
            <a:pPr marL="515938" lvl="1" indent="-285750" defTabSz="914400">
              <a:spcAft>
                <a:spcPts val="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cs typeface="Arial" charset="0"/>
              </a:rPr>
              <a:t>“Please reduce the technical speak”</a:t>
            </a:r>
          </a:p>
          <a:p>
            <a:pPr marL="285750" lvl="0" indent="-285750" defTabSz="914400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u="sng" dirty="0">
                <a:solidFill>
                  <a:srgbClr val="000000"/>
                </a:solidFill>
                <a:cs typeface="Arial" charset="0"/>
              </a:rPr>
              <a:t>Restart if needed</a:t>
            </a:r>
          </a:p>
          <a:p>
            <a:pPr marL="515938" lvl="1" indent="-285750" defTabSz="914400">
              <a:spcAft>
                <a:spcPts val="0"/>
              </a:spcAft>
              <a:buClr>
                <a:srgbClr val="72246C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cs typeface="Arial" charset="0"/>
              </a:rPr>
              <a:t>Open a new chat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A2AEFC-2B8B-6EC2-BC1F-81B6C3997A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4963AA-9A27-168A-9F76-726560C50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FBB8BA-9C6A-4A48-A369-70FBD2FA98D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39583"/>
      </p:ext>
    </p:extLst>
  </p:cSld>
  <p:clrMapOvr>
    <a:masterClrMapping/>
  </p:clrMapOvr>
</p:sld>
</file>

<file path=ppt/theme/theme1.xml><?xml version="1.0" encoding="utf-8"?>
<a:theme xmlns:a="http://schemas.openxmlformats.org/drawingml/2006/main" name="Brand 0119">
  <a:themeElements>
    <a:clrScheme name="Brand 1">
      <a:dk1>
        <a:srgbClr val="000000"/>
      </a:dk1>
      <a:lt1>
        <a:srgbClr val="FFFFFF"/>
      </a:lt1>
      <a:dk2>
        <a:srgbClr val="72246C"/>
      </a:dk2>
      <a:lt2>
        <a:srgbClr val="1D1D1D"/>
      </a:lt2>
      <a:accent1>
        <a:srgbClr val="96146E"/>
      </a:accent1>
      <a:accent2>
        <a:srgbClr val="DC6A2F"/>
      </a:accent2>
      <a:accent3>
        <a:srgbClr val="3EA3E6"/>
      </a:accent3>
      <a:accent4>
        <a:srgbClr val="48A23F"/>
      </a:accent4>
      <a:accent5>
        <a:srgbClr val="72246C"/>
      </a:accent5>
      <a:accent6>
        <a:srgbClr val="3A5CAE"/>
      </a:accent6>
      <a:hlink>
        <a:srgbClr val="3A5DAE"/>
      </a:hlink>
      <a:folHlink>
        <a:srgbClr val="9614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rand 0119" id="{BEEE68CB-B214-8546-AD37-C7EAE252A734}" vid="{EF992E0D-4F9E-444D-92D1-77EB5D588F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75D141F752BA4DAD558B5064D5BFD8" ma:contentTypeVersion="13" ma:contentTypeDescription="Create a new document." ma:contentTypeScope="" ma:versionID="bda12947e7739ca6c8f27ba24f387d65">
  <xsd:schema xmlns:xsd="http://www.w3.org/2001/XMLSchema" xmlns:xs="http://www.w3.org/2001/XMLSchema" xmlns:p="http://schemas.microsoft.com/office/2006/metadata/properties" xmlns:ns2="adc83368-7cc5-421a-87e4-5ffef4a3dedc" xmlns:ns3="29c81aae-4b78-47fe-9fb0-2a0d0c6d7f8d" targetNamespace="http://schemas.microsoft.com/office/2006/metadata/properties" ma:root="true" ma:fieldsID="b0d77eeed5852c3a2fa400371adc51dc" ns2:_="" ns3:_="">
    <xsd:import namespace="adc83368-7cc5-421a-87e4-5ffef4a3dedc"/>
    <xsd:import namespace="29c81aae-4b78-47fe-9fb0-2a0d0c6d7f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c83368-7cc5-421a-87e4-5ffef4a3de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47304d38-d8b6-4251-bbc3-72d046835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c81aae-4b78-47fe-9fb0-2a0d0c6d7f8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bb2df1e-649a-4fda-b2a2-bef7ccd4e93e}" ma:internalName="TaxCatchAll" ma:showField="CatchAllData" ma:web="29c81aae-4b78-47fe-9fb0-2a0d0c6d7f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9c81aae-4b78-47fe-9fb0-2a0d0c6d7f8d" xsi:nil="true"/>
    <lcf76f155ced4ddcb4097134ff3c332f xmlns="adc83368-7cc5-421a-87e4-5ffef4a3ded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C0FBE05-FFE6-4773-AB99-F72F19C538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52BF498-46C7-4CCC-BD47-FDA56E8A63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c83368-7cc5-421a-87e4-5ffef4a3dedc"/>
    <ds:schemaRef ds:uri="29c81aae-4b78-47fe-9fb0-2a0d0c6d7f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37A79E-604E-4F30-9FBE-EF0248844FC7}">
  <ds:schemaRefs>
    <ds:schemaRef ds:uri="http://www.w3.org/XML/1998/namespace"/>
    <ds:schemaRef ds:uri="http://purl.org/dc/terms/"/>
    <ds:schemaRef ds:uri="http://schemas.microsoft.com/office/2006/metadata/properties"/>
    <ds:schemaRef ds:uri="fb664cea-09d5-4879-8f5f-6bd265cb74ff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33be6664-1bde-4560-9377-f44dbedfa310"/>
    <ds:schemaRef ds:uri="f8d3d1c0-d5da-4a1d-a93c-ed309f527890"/>
    <ds:schemaRef ds:uri="29c81aae-4b78-47fe-9fb0-2a0d0c6d7f8d"/>
    <ds:schemaRef ds:uri="adc83368-7cc5-421a-87e4-5ffef4a3ded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981</Words>
  <Application>Microsoft Office PowerPoint</Application>
  <PresentationFormat>On-screen Show (16:9)</PresentationFormat>
  <Paragraphs>229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Aptos</vt:lpstr>
      <vt:lpstr>Arial</vt:lpstr>
      <vt:lpstr>Calibri</vt:lpstr>
      <vt:lpstr>Lucida Grande</vt:lpstr>
      <vt:lpstr>Brand 0119</vt:lpstr>
      <vt:lpstr>PowerPoint Presentation</vt:lpstr>
      <vt:lpstr>AI Workshop 2.0: Hands-On Applications for Finance Leaders</vt:lpstr>
      <vt:lpstr>Download of Materials</vt:lpstr>
      <vt:lpstr>Layout of Session</vt:lpstr>
      <vt:lpstr>Introductions</vt:lpstr>
      <vt:lpstr>Behind the Curtain</vt:lpstr>
      <vt:lpstr>What is Generative AI?</vt:lpstr>
      <vt:lpstr>Fancy Auto Complete</vt:lpstr>
      <vt:lpstr>Prompting</vt:lpstr>
      <vt:lpstr>Prompting</vt:lpstr>
      <vt:lpstr>Doing the Basics</vt:lpstr>
      <vt:lpstr>AI Policy Document Exercise</vt:lpstr>
      <vt:lpstr>AI Policy Document Exercise</vt:lpstr>
      <vt:lpstr>Fraudulent Transactions</vt:lpstr>
      <vt:lpstr>Fraudulent Transactions</vt:lpstr>
      <vt:lpstr>Finance for my Job</vt:lpstr>
      <vt:lpstr>Prompts</vt:lpstr>
      <vt:lpstr>Vibing</vt:lpstr>
      <vt:lpstr>Vibe Code a VB Script</vt:lpstr>
      <vt:lpstr>Risks and History</vt:lpstr>
      <vt:lpstr>AI Periodic Table (IBM)</vt:lpstr>
      <vt:lpstr>Intelligence without  wisdom is dangerous</vt:lpstr>
      <vt:lpstr>Perfect is the enemy of good</vt:lpstr>
      <vt:lpstr>Risks and Security</vt:lpstr>
      <vt:lpstr>Risks and Security</vt:lpstr>
      <vt:lpstr>Risks and Security</vt:lpstr>
      <vt:lpstr>1979 IBM training slide</vt:lpstr>
      <vt:lpstr>Types of AI</vt:lpstr>
      <vt:lpstr>Narrow AI</vt:lpstr>
      <vt:lpstr>Additional Layers</vt:lpstr>
      <vt:lpstr>Future is now: Quick MCP and Agent Demo</vt:lpstr>
      <vt:lpstr>Model Context Protocol</vt:lpstr>
      <vt:lpstr>Xero MCP and Claude Agents</vt:lpstr>
      <vt:lpstr>Q and A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Headline, Arial, 48 pt, sentence case</dc:title>
  <dc:subject/>
  <dc:creator>Darrell Miles</dc:creator>
  <cp:keywords/>
  <dc:description/>
  <cp:lastModifiedBy>Wesley Hartman</cp:lastModifiedBy>
  <cp:revision>29</cp:revision>
  <cp:lastPrinted>2018-12-19T19:20:29Z</cp:lastPrinted>
  <dcterms:created xsi:type="dcterms:W3CDTF">2018-03-21T22:45:51Z</dcterms:created>
  <dcterms:modified xsi:type="dcterms:W3CDTF">2026-03-13T20:30:11Z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0x0101005B75D141F752BA4DAD558B5064D5BFD8</vt:lpwstr>
  </property>
  <property fmtid="{D5CDD505-2E9C-101B-9397-08002B2CF9AE}" pid="3" name="MediaServiceImageTags">
    <vt:lpwstr/>
  </property>
</Properties>
</file>