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12" Type="http://schemas.openxmlformats.org/officeDocument/2006/relationships/slide" Target="slides/slide6.xml"/><Relationship Id="rId7" Type="http://schemas.openxmlformats.org/officeDocument/2006/relationships/slide" Target="slides/slide1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Benefits of Creating a 5-Year Income Forecast for Our SaaS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Why a 5-Year Income Forecast is Critical for Our $10M SaaS Business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Strategic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 5-year income forecast helps us to:</a:t>
            </a:r>
          </a:p>
          <a:p>
            <a:r>
              <a:t>- Set long-term business goals</a:t>
            </a:r>
          </a:p>
          <a:p>
            <a:r>
              <a:t>- Develop actionable strategies</a:t>
            </a:r>
          </a:p>
          <a:p>
            <a:r>
              <a:t>- Allocate resources effectively</a:t>
            </a:r>
          </a:p>
          <a:p>
            <a:r>
              <a:t>- Align our team with our vision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Financial Health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Regularly updated forecasts enable us to:</a:t>
            </a:r>
          </a:p>
          <a:p>
            <a:r>
              <a:t>- Track our financial performance</a:t>
            </a:r>
          </a:p>
          <a:p>
            <a:r>
              <a:t>- Identify potential cash flow issues</a:t>
            </a:r>
          </a:p>
          <a:p>
            <a:r>
              <a:t>- Ensure sustainable growth</a:t>
            </a:r>
          </a:p>
          <a:p>
            <a:r>
              <a:t>- Make informed financial decisions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Investor Confidence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 well-prepared forecast demonstrates to investors:</a:t>
            </a:r>
          </a:p>
          <a:p>
            <a:r>
              <a:t>- Our commitment to growth</a:t>
            </a:r>
          </a:p>
          <a:p>
            <a:r>
              <a:t>- Our ability to plan for the future</a:t>
            </a:r>
          </a:p>
          <a:p>
            <a:r>
              <a:t>- Our understanding of the business landscape</a:t>
            </a:r>
          </a:p>
          <a:p>
            <a:r>
              <a:t>- Increases investor trust and confidence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Risk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Forecasting helps us to:</a:t>
            </a:r>
          </a:p>
          <a:p>
            <a:r>
              <a:t>- Anticipate market changes</a:t>
            </a:r>
          </a:p>
          <a:p>
            <a:r>
              <a:t>- Prepare for economic fluctuations</a:t>
            </a:r>
          </a:p>
          <a:p>
            <a:r>
              <a:t>- Mitigate financial risks</a:t>
            </a:r>
          </a:p>
          <a:p>
            <a:r>
              <a:t>- Maintain business stability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Performance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Regular reviews of forecast vs. actual results allow us to:</a:t>
            </a:r>
          </a:p>
          <a:p>
            <a:r>
              <a:t>- Measure our progress</a:t>
            </a:r>
          </a:p>
          <a:p>
            <a:r>
              <a:t>- Adjust strategies as needed</a:t>
            </a:r>
          </a:p>
          <a:p>
            <a:r>
              <a:t>- Improve operational efficiency</a:t>
            </a:r>
          </a:p>
          <a:p>
            <a:r>
              <a:t>- Achieve our financial targets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49BF7D7F-50BD-4316-BDE3-1A85F42D6312}"/>
</file>

<file path=customXml/itemProps2.xml><?xml version="1.0" encoding="utf-8"?>
<ds:datastoreItem xmlns:ds="http://schemas.openxmlformats.org/officeDocument/2006/customXml" ds:itemID="{4AA428DE-F9C1-4A64-BC25-D8BD1737CCB5}"/>
</file>

<file path=customXml/itemProps3.xml><?xml version="1.0" encoding="utf-8"?>
<ds:datastoreItem xmlns:ds="http://schemas.openxmlformats.org/officeDocument/2006/customXml" ds:itemID="{FF688B14-93C4-48B1-B9E1-BFDA6AA99FC6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